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404" r:id="rId5"/>
    <p:sldId id="410" r:id="rId6"/>
    <p:sldId id="413" r:id="rId7"/>
    <p:sldId id="324" r:id="rId8"/>
    <p:sldId id="417" r:id="rId9"/>
    <p:sldId id="415" r:id="rId10"/>
    <p:sldId id="412" r:id="rId11"/>
    <p:sldId id="411" r:id="rId12"/>
    <p:sldId id="401" r:id="rId13"/>
    <p:sldId id="414" r:id="rId14"/>
    <p:sldId id="347" r:id="rId15"/>
    <p:sldId id="416" r:id="rId16"/>
    <p:sldId id="393" r:id="rId17"/>
    <p:sldId id="408" r:id="rId18"/>
  </p:sldIdLst>
  <p:sldSz cx="12192000" cy="6858000"/>
  <p:notesSz cx="16256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Nunito Sans" pitchFamily="2" charset="77"/>
      <p:regular r:id="rId25"/>
      <p:bold r:id="rId26"/>
      <p:italic r:id="rId27"/>
      <p:boldItalic r:id="rId28"/>
    </p:embeddedFont>
    <p:embeddedFont>
      <p:font typeface="Nunito Sans Black" pitchFamily="2" charset="77"/>
      <p:bold r:id="rId29"/>
      <p:italic r:id="rId30"/>
      <p:boldItalic r:id="rId31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 Murray" initials="RM" lastIdx="13" clrIdx="0">
    <p:extLst>
      <p:ext uri="{19B8F6BF-5375-455C-9EA6-DF929625EA0E}">
        <p15:presenceInfo xmlns:p15="http://schemas.microsoft.com/office/powerpoint/2012/main" userId="S::rob.murray@scouts.org.uk::5fc4c1b8-3c4e-400a-a719-cd6f6c33b78b" providerId="AD"/>
      </p:ext>
    </p:extLst>
  </p:cmAuthor>
  <p:cmAuthor id="2" name="Christina Sheffield" initials="CS" lastIdx="4" clrIdx="1">
    <p:extLst>
      <p:ext uri="{19B8F6BF-5375-455C-9EA6-DF929625EA0E}">
        <p15:presenceInfo xmlns:p15="http://schemas.microsoft.com/office/powerpoint/2012/main" userId="S::christina.sheffield@scouts.org.uk::ae7d520b-bd71-44fb-9447-4ca189d7a548" providerId="AD"/>
      </p:ext>
    </p:extLst>
  </p:cmAuthor>
  <p:cmAuthor id="3" name="Clive Leader" initials="CL" lastIdx="5" clrIdx="2">
    <p:extLst>
      <p:ext uri="{19B8F6BF-5375-455C-9EA6-DF929625EA0E}">
        <p15:presenceInfo xmlns:p15="http://schemas.microsoft.com/office/powerpoint/2012/main" userId="S::clive.leader@scouts.org.uk::1a805623-4b0c-41b4-8a20-c59cb121e7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82"/>
    <a:srgbClr val="FFE627"/>
    <a:srgbClr val="7414DC"/>
    <a:srgbClr val="E22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782254-C6B7-4249-8F86-4F3CD1C1D453}" v="10" dt="2021-06-24T11:02:37.892"/>
    <p1510:client id="{313EBADE-2782-4E0C-83CB-09D18BA7DBD1}" v="1411" dt="2021-06-27T13:41:29.808"/>
    <p1510:client id="{371109CE-8ED0-4E9E-93BB-B78C97FF6AC8}" v="2" dt="2021-06-24T17:02:40.833"/>
    <p1510:client id="{58B09860-567C-4881-87F8-BA4456BF0DFF}" v="40" dt="2021-06-29T14:18:11.662"/>
    <p1510:client id="{69D26A29-A528-48FD-9669-1AA065A06213}" v="42" dt="2021-06-30T14:33:59.085"/>
    <p1510:client id="{87DE4B10-80FB-4C68-B2AD-2A427385B4F7}" v="96" dt="2021-06-24T10:48:23.938"/>
    <p1510:client id="{97E88BBB-31EF-484E-850B-50CAF9BBAE45}" v="3" dt="2021-06-24T17:13:30.184"/>
    <p1510:client id="{97F72E61-EA54-43DC-AA2B-9259103203ED}" v="115" dt="2021-06-30T09:15:37.403"/>
    <p1510:client id="{A7F7E2D2-BF65-4977-A4E7-538519DEB2F9}" v="330" dt="2021-06-29T19:30:10.777"/>
    <p1510:client id="{EC4F433F-8F04-410E-BFB2-5B699E3C582F}" v="114" dt="2021-06-27T18:16:22.77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96"/>
    <p:restoredTop sz="67795"/>
  </p:normalViewPr>
  <p:slideViewPr>
    <p:cSldViewPr snapToGrid="0">
      <p:cViewPr varScale="1">
        <p:scale>
          <a:sx n="95" d="100"/>
          <a:sy n="95" d="100"/>
        </p:scale>
        <p:origin x="2560" y="184"/>
      </p:cViewPr>
      <p:guideLst>
        <p:guide orient="horz" pos="2160"/>
        <p:guide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Murray" userId="S::rob.murray@scouts.org.uk::5fc4c1b8-3c4e-400a-a719-cd6f6c33b78b" providerId="AD" clId="Web-{87DE4B10-80FB-4C68-B2AD-2A427385B4F7}"/>
    <pc:docChg chg="modSld">
      <pc:chgData name="Rob Murray" userId="S::rob.murray@scouts.org.uk::5fc4c1b8-3c4e-400a-a719-cd6f6c33b78b" providerId="AD" clId="Web-{87DE4B10-80FB-4C68-B2AD-2A427385B4F7}" dt="2021-06-24T10:48:23.938" v="56" actId="20577"/>
      <pc:docMkLst>
        <pc:docMk/>
      </pc:docMkLst>
      <pc:sldChg chg="modSp">
        <pc:chgData name="Rob Murray" userId="S::rob.murray@scouts.org.uk::5fc4c1b8-3c4e-400a-a719-cd6f6c33b78b" providerId="AD" clId="Web-{87DE4B10-80FB-4C68-B2AD-2A427385B4F7}" dt="2021-06-24T10:47:31.700" v="53" actId="20577"/>
        <pc:sldMkLst>
          <pc:docMk/>
          <pc:sldMk cId="2244635993" sldId="324"/>
        </pc:sldMkLst>
        <pc:spChg chg="mod">
          <ac:chgData name="Rob Murray" userId="S::rob.murray@scouts.org.uk::5fc4c1b8-3c4e-400a-a719-cd6f6c33b78b" providerId="AD" clId="Web-{87DE4B10-80FB-4C68-B2AD-2A427385B4F7}" dt="2021-06-24T10:47:31.700" v="53" actId="20577"/>
          <ac:spMkLst>
            <pc:docMk/>
            <pc:sldMk cId="2244635993" sldId="324"/>
            <ac:spMk id="2" creationId="{43FC3901-05E7-534A-BEB8-4DEF40AE8862}"/>
          </ac:spMkLst>
        </pc:spChg>
      </pc:sldChg>
      <pc:sldChg chg="modSp">
        <pc:chgData name="Rob Murray" userId="S::rob.murray@scouts.org.uk::5fc4c1b8-3c4e-400a-a719-cd6f6c33b78b" providerId="AD" clId="Web-{87DE4B10-80FB-4C68-B2AD-2A427385B4F7}" dt="2021-06-24T10:48:23.938" v="56" actId="20577"/>
        <pc:sldMkLst>
          <pc:docMk/>
          <pc:sldMk cId="2303993504" sldId="347"/>
        </pc:sldMkLst>
        <pc:spChg chg="mod">
          <ac:chgData name="Rob Murray" userId="S::rob.murray@scouts.org.uk::5fc4c1b8-3c4e-400a-a719-cd6f6c33b78b" providerId="AD" clId="Web-{87DE4B10-80FB-4C68-B2AD-2A427385B4F7}" dt="2021-06-24T10:48:23.938" v="56" actId="20577"/>
          <ac:spMkLst>
            <pc:docMk/>
            <pc:sldMk cId="2303993504" sldId="347"/>
            <ac:spMk id="8" creationId="{A67B1023-F73E-45A2-91B2-C73ED951B9FD}"/>
          </ac:spMkLst>
        </pc:spChg>
      </pc:sldChg>
      <pc:sldChg chg="modSp addCm">
        <pc:chgData name="Rob Murray" userId="S::rob.murray@scouts.org.uk::5fc4c1b8-3c4e-400a-a719-cd6f6c33b78b" providerId="AD" clId="Web-{87DE4B10-80FB-4C68-B2AD-2A427385B4F7}" dt="2021-06-24T10:46:09.649" v="13"/>
        <pc:sldMkLst>
          <pc:docMk/>
          <pc:sldMk cId="3302481827" sldId="413"/>
        </pc:sldMkLst>
        <pc:spChg chg="mod">
          <ac:chgData name="Rob Murray" userId="S::rob.murray@scouts.org.uk::5fc4c1b8-3c4e-400a-a719-cd6f6c33b78b" providerId="AD" clId="Web-{87DE4B10-80FB-4C68-B2AD-2A427385B4F7}" dt="2021-06-24T10:44:32.612" v="11" actId="20577"/>
          <ac:spMkLst>
            <pc:docMk/>
            <pc:sldMk cId="3302481827" sldId="413"/>
            <ac:spMk id="7" creationId="{39ACD4C1-652D-4C7A-B1A9-2EDA4BEDA316}"/>
          </ac:spMkLst>
        </pc:spChg>
      </pc:sldChg>
      <pc:sldChg chg="addCm">
        <pc:chgData name="Rob Murray" userId="S::rob.murray@scouts.org.uk::5fc4c1b8-3c4e-400a-a719-cd6f6c33b78b" providerId="AD" clId="Web-{87DE4B10-80FB-4C68-B2AD-2A427385B4F7}" dt="2021-06-24T10:48:14.828" v="54"/>
        <pc:sldMkLst>
          <pc:docMk/>
          <pc:sldMk cId="988994751" sldId="414"/>
        </pc:sldMkLst>
      </pc:sldChg>
    </pc:docChg>
  </pc:docChgLst>
  <pc:docChgLst>
    <pc:chgData name="Christina Sheffield" userId="S::christina.sheffield@scouts.org.uk::ae7d520b-bd71-44fb-9447-4ca189d7a548" providerId="AD" clId="Web-{313EBADE-2782-4E0C-83CB-09D18BA7DBD1}"/>
    <pc:docChg chg="addSld modSld sldOrd">
      <pc:chgData name="Christina Sheffield" userId="S::christina.sheffield@scouts.org.uk::ae7d520b-bd71-44fb-9447-4ca189d7a548" providerId="AD" clId="Web-{313EBADE-2782-4E0C-83CB-09D18BA7DBD1}" dt="2021-06-27T13:41:29.808" v="1050"/>
      <pc:docMkLst>
        <pc:docMk/>
      </pc:docMkLst>
      <pc:sldChg chg="delCm">
        <pc:chgData name="Christina Sheffield" userId="S::christina.sheffield@scouts.org.uk::ae7d520b-bd71-44fb-9447-4ca189d7a548" providerId="AD" clId="Web-{313EBADE-2782-4E0C-83CB-09D18BA7DBD1}" dt="2021-06-27T13:40:57.761" v="1045"/>
        <pc:sldMkLst>
          <pc:docMk/>
          <pc:sldMk cId="2244635993" sldId="324"/>
        </pc:sldMkLst>
      </pc:sldChg>
      <pc:sldChg chg="modSp delCm">
        <pc:chgData name="Christina Sheffield" userId="S::christina.sheffield@scouts.org.uk::ae7d520b-bd71-44fb-9447-4ca189d7a548" providerId="AD" clId="Web-{313EBADE-2782-4E0C-83CB-09D18BA7DBD1}" dt="2021-06-27T13:08:53.772" v="27" actId="20577"/>
        <pc:sldMkLst>
          <pc:docMk/>
          <pc:sldMk cId="2303993504" sldId="347"/>
        </pc:sldMkLst>
        <pc:spChg chg="mod">
          <ac:chgData name="Christina Sheffield" userId="S::christina.sheffield@scouts.org.uk::ae7d520b-bd71-44fb-9447-4ca189d7a548" providerId="AD" clId="Web-{313EBADE-2782-4E0C-83CB-09D18BA7DBD1}" dt="2021-06-27T13:08:53.772" v="27" actId="20577"/>
          <ac:spMkLst>
            <pc:docMk/>
            <pc:sldMk cId="2303993504" sldId="347"/>
            <ac:spMk id="8" creationId="{A67B1023-F73E-45A2-91B2-C73ED951B9FD}"/>
          </ac:spMkLst>
        </pc:spChg>
      </pc:sldChg>
      <pc:sldChg chg="modSp">
        <pc:chgData name="Christina Sheffield" userId="S::christina.sheffield@scouts.org.uk::ae7d520b-bd71-44fb-9447-4ca189d7a548" providerId="AD" clId="Web-{313EBADE-2782-4E0C-83CB-09D18BA7DBD1}" dt="2021-06-27T13:09:00.584" v="28" actId="14100"/>
        <pc:sldMkLst>
          <pc:docMk/>
          <pc:sldMk cId="642789506" sldId="393"/>
        </pc:sldMkLst>
        <pc:spChg chg="mod">
          <ac:chgData name="Christina Sheffield" userId="S::christina.sheffield@scouts.org.uk::ae7d520b-bd71-44fb-9447-4ca189d7a548" providerId="AD" clId="Web-{313EBADE-2782-4E0C-83CB-09D18BA7DBD1}" dt="2021-06-27T13:09:00.584" v="28" actId="14100"/>
          <ac:spMkLst>
            <pc:docMk/>
            <pc:sldMk cId="642789506" sldId="393"/>
            <ac:spMk id="2" creationId="{00000000-0000-0000-0000-000000000000}"/>
          </ac:spMkLst>
        </pc:spChg>
      </pc:sldChg>
      <pc:sldChg chg="modSp delCm">
        <pc:chgData name="Christina Sheffield" userId="S::christina.sheffield@scouts.org.uk::ae7d520b-bd71-44fb-9447-4ca189d7a548" providerId="AD" clId="Web-{313EBADE-2782-4E0C-83CB-09D18BA7DBD1}" dt="2021-06-27T13:15:02.074" v="276"/>
        <pc:sldMkLst>
          <pc:docMk/>
          <pc:sldMk cId="1282947870" sldId="401"/>
        </pc:sldMkLst>
        <pc:spChg chg="mod">
          <ac:chgData name="Christina Sheffield" userId="S::christina.sheffield@scouts.org.uk::ae7d520b-bd71-44fb-9447-4ca189d7a548" providerId="AD" clId="Web-{313EBADE-2782-4E0C-83CB-09D18BA7DBD1}" dt="2021-06-27T13:14:40.339" v="274" actId="20577"/>
          <ac:spMkLst>
            <pc:docMk/>
            <pc:sldMk cId="1282947870" sldId="401"/>
            <ac:spMk id="8" creationId="{BDEC48D2-3084-4D22-B001-506606FD6D62}"/>
          </ac:spMkLst>
        </pc:spChg>
      </pc:sldChg>
      <pc:sldChg chg="modSp delCm">
        <pc:chgData name="Christina Sheffield" userId="S::christina.sheffield@scouts.org.uk::ae7d520b-bd71-44fb-9447-4ca189d7a548" providerId="AD" clId="Web-{313EBADE-2782-4E0C-83CB-09D18BA7DBD1}" dt="2021-06-27T13:10:28.757" v="58" actId="20577"/>
        <pc:sldMkLst>
          <pc:docMk/>
          <pc:sldMk cId="574519658" sldId="411"/>
        </pc:sldMkLst>
        <pc:spChg chg="mod">
          <ac:chgData name="Christina Sheffield" userId="S::christina.sheffield@scouts.org.uk::ae7d520b-bd71-44fb-9447-4ca189d7a548" providerId="AD" clId="Web-{313EBADE-2782-4E0C-83CB-09D18BA7DBD1}" dt="2021-06-27T13:10:28.757" v="58" actId="20577"/>
          <ac:spMkLst>
            <pc:docMk/>
            <pc:sldMk cId="574519658" sldId="411"/>
            <ac:spMk id="8" creationId="{0F39E367-B8B0-43C3-B326-B642E6EFF2C9}"/>
          </ac:spMkLst>
        </pc:spChg>
      </pc:sldChg>
      <pc:sldChg chg="delCm">
        <pc:chgData name="Christina Sheffield" userId="S::christina.sheffield@scouts.org.uk::ae7d520b-bd71-44fb-9447-4ca189d7a548" providerId="AD" clId="Web-{313EBADE-2782-4E0C-83CB-09D18BA7DBD1}" dt="2021-06-27T13:41:29.808" v="1050"/>
        <pc:sldMkLst>
          <pc:docMk/>
          <pc:sldMk cId="3302481827" sldId="413"/>
        </pc:sldMkLst>
      </pc:sldChg>
      <pc:sldChg chg="modSp delCm">
        <pc:chgData name="Christina Sheffield" userId="S::christina.sheffield@scouts.org.uk::ae7d520b-bd71-44fb-9447-4ca189d7a548" providerId="AD" clId="Web-{313EBADE-2782-4E0C-83CB-09D18BA7DBD1}" dt="2021-06-27T13:15:09.996" v="277"/>
        <pc:sldMkLst>
          <pc:docMk/>
          <pc:sldMk cId="988994751" sldId="414"/>
        </pc:sldMkLst>
        <pc:spChg chg="mod">
          <ac:chgData name="Christina Sheffield" userId="S::christina.sheffield@scouts.org.uk::ae7d520b-bd71-44fb-9447-4ca189d7a548" providerId="AD" clId="Web-{313EBADE-2782-4E0C-83CB-09D18BA7DBD1}" dt="2021-06-27T13:09:41.632" v="46" actId="14100"/>
          <ac:spMkLst>
            <pc:docMk/>
            <pc:sldMk cId="988994751" sldId="414"/>
            <ac:spMk id="10" creationId="{1A69E9CC-1C43-4F78-B762-AFB61C750BA3}"/>
          </ac:spMkLst>
        </pc:spChg>
      </pc:sldChg>
      <pc:sldChg chg="ord">
        <pc:chgData name="Christina Sheffield" userId="S::christina.sheffield@scouts.org.uk::ae7d520b-bd71-44fb-9447-4ca189d7a548" providerId="AD" clId="Web-{313EBADE-2782-4E0C-83CB-09D18BA7DBD1}" dt="2021-06-27T13:25:31.075" v="589"/>
        <pc:sldMkLst>
          <pc:docMk/>
          <pc:sldMk cId="2441126984" sldId="415"/>
        </pc:sldMkLst>
      </pc:sldChg>
      <pc:sldChg chg="delSp modSp add replId">
        <pc:chgData name="Christina Sheffield" userId="S::christina.sheffield@scouts.org.uk::ae7d520b-bd71-44fb-9447-4ca189d7a548" providerId="AD" clId="Web-{313EBADE-2782-4E0C-83CB-09D18BA7DBD1}" dt="2021-06-27T13:22:27.213" v="587" actId="20577"/>
        <pc:sldMkLst>
          <pc:docMk/>
          <pc:sldMk cId="1262575946" sldId="416"/>
        </pc:sldMkLst>
        <pc:spChg chg="mod">
          <ac:chgData name="Christina Sheffield" userId="S::christina.sheffield@scouts.org.uk::ae7d520b-bd71-44fb-9447-4ca189d7a548" providerId="AD" clId="Web-{313EBADE-2782-4E0C-83CB-09D18BA7DBD1}" dt="2021-06-27T13:22:27.213" v="587" actId="20577"/>
          <ac:spMkLst>
            <pc:docMk/>
            <pc:sldMk cId="1262575946" sldId="416"/>
            <ac:spMk id="8" creationId="{A67B1023-F73E-45A2-91B2-C73ED951B9FD}"/>
          </ac:spMkLst>
        </pc:spChg>
        <pc:spChg chg="del">
          <ac:chgData name="Christina Sheffield" userId="S::christina.sheffield@scouts.org.uk::ae7d520b-bd71-44fb-9447-4ca189d7a548" providerId="AD" clId="Web-{313EBADE-2782-4E0C-83CB-09D18BA7DBD1}" dt="2021-06-27T13:20:53.586" v="519"/>
          <ac:spMkLst>
            <pc:docMk/>
            <pc:sldMk cId="1262575946" sldId="416"/>
            <ac:spMk id="10" creationId="{5713956E-5891-4E48-9C39-8F4832CC4B98}"/>
          </ac:spMkLst>
        </pc:spChg>
      </pc:sldChg>
      <pc:sldChg chg="addSp delSp modSp new">
        <pc:chgData name="Christina Sheffield" userId="S::christina.sheffield@scouts.org.uk::ae7d520b-bd71-44fb-9447-4ca189d7a548" providerId="AD" clId="Web-{313EBADE-2782-4E0C-83CB-09D18BA7DBD1}" dt="2021-06-27T13:41:18.183" v="1049" actId="20577"/>
        <pc:sldMkLst>
          <pc:docMk/>
          <pc:sldMk cId="3501258600" sldId="417"/>
        </pc:sldMkLst>
        <pc:spChg chg="add mod">
          <ac:chgData name="Christina Sheffield" userId="S::christina.sheffield@scouts.org.uk::ae7d520b-bd71-44fb-9447-4ca189d7a548" providerId="AD" clId="Web-{313EBADE-2782-4E0C-83CB-09D18BA7DBD1}" dt="2021-06-27T13:26:31.107" v="625" actId="1076"/>
          <ac:spMkLst>
            <pc:docMk/>
            <pc:sldMk cId="3501258600" sldId="417"/>
            <ac:spMk id="2" creationId="{378F019F-3A6E-4F27-88A6-5BD39085C842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41:18.183" v="1049" actId="20577"/>
          <ac:spMkLst>
            <pc:docMk/>
            <pc:sldMk cId="3501258600" sldId="417"/>
            <ac:spMk id="3" creationId="{D4780277-840A-44F8-9A99-4AC6DE4DECCD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0:50.877" v="832" actId="20577"/>
          <ac:spMkLst>
            <pc:docMk/>
            <pc:sldMk cId="3501258600" sldId="417"/>
            <ac:spMk id="4" creationId="{8B628962-6BB0-4FDB-9C37-38B7E59B9D9E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3:24.285" v="884" actId="20577"/>
          <ac:spMkLst>
            <pc:docMk/>
            <pc:sldMk cId="3501258600" sldId="417"/>
            <ac:spMk id="5" creationId="{B206503C-7660-4846-8346-00BFCD8F57A6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2:52.800" v="879" actId="1076"/>
          <ac:spMkLst>
            <pc:docMk/>
            <pc:sldMk cId="3501258600" sldId="417"/>
            <ac:spMk id="6" creationId="{D15FCA00-1A91-4D55-B99F-47A752B0D360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2:47.628" v="877" actId="1076"/>
          <ac:spMkLst>
            <pc:docMk/>
            <pc:sldMk cId="3501258600" sldId="417"/>
            <ac:spMk id="7" creationId="{9D7843E3-3F42-4FC2-AAE9-52A7684BE92C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5:27.162" v="924" actId="14100"/>
          <ac:spMkLst>
            <pc:docMk/>
            <pc:sldMk cId="3501258600" sldId="417"/>
            <ac:spMk id="8" creationId="{D29E392F-187C-4DDE-B783-347C8355E9B2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4:44.615" v="913" actId="1076"/>
          <ac:spMkLst>
            <pc:docMk/>
            <pc:sldMk cId="3501258600" sldId="417"/>
            <ac:spMk id="9" creationId="{C15FE472-7793-4C7D-8783-2D550B199236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4:52.630" v="915" actId="1076"/>
          <ac:spMkLst>
            <pc:docMk/>
            <pc:sldMk cId="3501258600" sldId="417"/>
            <ac:spMk id="10" creationId="{AFE6DEDB-3088-4697-B0E2-E70D56452FF2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4:57.584" v="917" actId="1076"/>
          <ac:spMkLst>
            <pc:docMk/>
            <pc:sldMk cId="3501258600" sldId="417"/>
            <ac:spMk id="11" creationId="{5E4702FD-AD8B-4249-82CC-F77AB315F042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5:12.584" v="921" actId="1076"/>
          <ac:spMkLst>
            <pc:docMk/>
            <pc:sldMk cId="3501258600" sldId="417"/>
            <ac:spMk id="12" creationId="{2FB68964-36BC-4BCB-87C0-BD6F787A54A9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9:14.306" v="1029" actId="1076"/>
          <ac:spMkLst>
            <pc:docMk/>
            <pc:sldMk cId="3501258600" sldId="417"/>
            <ac:spMk id="13" creationId="{90CCDBCF-CD92-4E25-BEF3-2FC9C7F3BE54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6:13.913" v="955" actId="20577"/>
          <ac:spMkLst>
            <pc:docMk/>
            <pc:sldMk cId="3501258600" sldId="417"/>
            <ac:spMk id="14" creationId="{1457445D-4E4D-407F-BCDC-AFA157314177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6:27.460" v="958" actId="1076"/>
          <ac:spMkLst>
            <pc:docMk/>
            <pc:sldMk cId="3501258600" sldId="417"/>
            <ac:spMk id="15" creationId="{D8F99476-F877-48D2-B4CA-99891028C49A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7:12.164" v="987" actId="1076"/>
          <ac:spMkLst>
            <pc:docMk/>
            <pc:sldMk cId="3501258600" sldId="417"/>
            <ac:spMk id="16" creationId="{5C0ADB31-8793-4167-966A-C958693150EB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7:37.992" v="994" actId="20577"/>
          <ac:spMkLst>
            <pc:docMk/>
            <pc:sldMk cId="3501258600" sldId="417"/>
            <ac:spMk id="17" creationId="{012715FC-E85C-466E-B948-EA8311CD57C7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7:56.571" v="1007" actId="20577"/>
          <ac:spMkLst>
            <pc:docMk/>
            <pc:sldMk cId="3501258600" sldId="417"/>
            <ac:spMk id="18" creationId="{7EC50FE6-7EE0-4C22-900E-858F17720D66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8:21.055" v="1015" actId="20577"/>
          <ac:spMkLst>
            <pc:docMk/>
            <pc:sldMk cId="3501258600" sldId="417"/>
            <ac:spMk id="19" creationId="{7FDD7603-AEBF-45B6-8168-2B3D74AF5A85}"/>
          </ac:spMkLst>
        </pc:spChg>
        <pc:spChg chg="add del">
          <ac:chgData name="Christina Sheffield" userId="S::christina.sheffield@scouts.org.uk::ae7d520b-bd71-44fb-9447-4ca189d7a548" providerId="AD" clId="Web-{313EBADE-2782-4E0C-83CB-09D18BA7DBD1}" dt="2021-06-27T13:38:28.243" v="1017"/>
          <ac:spMkLst>
            <pc:docMk/>
            <pc:sldMk cId="3501258600" sldId="417"/>
            <ac:spMk id="20" creationId="{2974D485-686D-4DD4-AD06-C223FC08B233}"/>
          </ac:spMkLst>
        </pc:spChg>
        <pc:spChg chg="add del">
          <ac:chgData name="Christina Sheffield" userId="S::christina.sheffield@scouts.org.uk::ae7d520b-bd71-44fb-9447-4ca189d7a548" providerId="AD" clId="Web-{313EBADE-2782-4E0C-83CB-09D18BA7DBD1}" dt="2021-06-27T13:38:36.227" v="1019"/>
          <ac:spMkLst>
            <pc:docMk/>
            <pc:sldMk cId="3501258600" sldId="417"/>
            <ac:spMk id="21" creationId="{72A17045-4871-4C34-B56A-A8B8D94624C1}"/>
          </ac:spMkLst>
        </pc:spChg>
        <pc:spChg chg="add del mod">
          <ac:chgData name="Christina Sheffield" userId="S::christina.sheffield@scouts.org.uk::ae7d520b-bd71-44fb-9447-4ca189d7a548" providerId="AD" clId="Web-{313EBADE-2782-4E0C-83CB-09D18BA7DBD1}" dt="2021-06-27T13:38:44.384" v="1023"/>
          <ac:spMkLst>
            <pc:docMk/>
            <pc:sldMk cId="3501258600" sldId="417"/>
            <ac:spMk id="22" creationId="{623C0595-1F44-49EE-8E42-44CA62BD6C27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9:11.119" v="1028" actId="1076"/>
          <ac:spMkLst>
            <pc:docMk/>
            <pc:sldMk cId="3501258600" sldId="417"/>
            <ac:spMk id="23" creationId="{E02E11BD-323E-4810-8C8C-0EAE0D5294F3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9:20.025" v="1031" actId="1076"/>
          <ac:spMkLst>
            <pc:docMk/>
            <pc:sldMk cId="3501258600" sldId="417"/>
            <ac:spMk id="24" creationId="{8FFD5EEB-416C-4C4F-BC7C-870A69ABBCE3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9:24.556" v="1033" actId="1076"/>
          <ac:spMkLst>
            <pc:docMk/>
            <pc:sldMk cId="3501258600" sldId="417"/>
            <ac:spMk id="25" creationId="{ACFD4876-C0B2-4852-A0C9-56DE20332865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9:31.728" v="1035" actId="1076"/>
          <ac:spMkLst>
            <pc:docMk/>
            <pc:sldMk cId="3501258600" sldId="417"/>
            <ac:spMk id="26" creationId="{B51325F7-06AE-42CB-8352-745230A7F589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39:47.697" v="1038" actId="1076"/>
          <ac:spMkLst>
            <pc:docMk/>
            <pc:sldMk cId="3501258600" sldId="417"/>
            <ac:spMk id="27" creationId="{421AE0CE-37FA-4F9E-A402-0171589A7439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40:01.197" v="1041" actId="1076"/>
          <ac:spMkLst>
            <pc:docMk/>
            <pc:sldMk cId="3501258600" sldId="417"/>
            <ac:spMk id="28" creationId="{33BD5F87-CE75-493A-804D-BFD6A3BF89B9}"/>
          </ac:spMkLst>
        </pc:spChg>
        <pc:spChg chg="add mod">
          <ac:chgData name="Christina Sheffield" userId="S::christina.sheffield@scouts.org.uk::ae7d520b-bd71-44fb-9447-4ca189d7a548" providerId="AD" clId="Web-{313EBADE-2782-4E0C-83CB-09D18BA7DBD1}" dt="2021-06-27T13:40:09.463" v="1044" actId="1076"/>
          <ac:spMkLst>
            <pc:docMk/>
            <pc:sldMk cId="3501258600" sldId="417"/>
            <ac:spMk id="29" creationId="{5C6FDF43-ABD2-488A-9769-903D19246BBA}"/>
          </ac:spMkLst>
        </pc:spChg>
      </pc:sldChg>
    </pc:docChg>
  </pc:docChgLst>
  <pc:docChgLst>
    <pc:chgData name="Rob Murray" userId="S::rob.murray@scouts.org.uk::5fc4c1b8-3c4e-400a-a719-cd6f6c33b78b" providerId="AD" clId="Web-{69D26A29-A528-48FD-9669-1AA065A06213}"/>
    <pc:docChg chg="modSld">
      <pc:chgData name="Rob Murray" userId="S::rob.murray@scouts.org.uk::5fc4c1b8-3c4e-400a-a719-cd6f6c33b78b" providerId="AD" clId="Web-{69D26A29-A528-48FD-9669-1AA065A06213}" dt="2021-06-30T14:33:59.085" v="41"/>
      <pc:docMkLst>
        <pc:docMk/>
      </pc:docMkLst>
      <pc:sldChg chg="modSp addCm">
        <pc:chgData name="Rob Murray" userId="S::rob.murray@scouts.org.uk::5fc4c1b8-3c4e-400a-a719-cd6f6c33b78b" providerId="AD" clId="Web-{69D26A29-A528-48FD-9669-1AA065A06213}" dt="2021-06-30T14:33:59.085" v="41"/>
        <pc:sldMkLst>
          <pc:docMk/>
          <pc:sldMk cId="3302481827" sldId="413"/>
        </pc:sldMkLst>
        <pc:spChg chg="mod">
          <ac:chgData name="Rob Murray" userId="S::rob.murray@scouts.org.uk::5fc4c1b8-3c4e-400a-a719-cd6f6c33b78b" providerId="AD" clId="Web-{69D26A29-A528-48FD-9669-1AA065A06213}" dt="2021-06-30T14:33:33.225" v="39" actId="20577"/>
          <ac:spMkLst>
            <pc:docMk/>
            <pc:sldMk cId="3302481827" sldId="413"/>
            <ac:spMk id="7" creationId="{39ACD4C1-652D-4C7A-B1A9-2EDA4BEDA316}"/>
          </ac:spMkLst>
        </pc:spChg>
      </pc:sldChg>
    </pc:docChg>
  </pc:docChgLst>
  <pc:docChgLst>
    <pc:chgData name="Rob Murray" userId="S::rob.murray@scouts.org.uk::5fc4c1b8-3c4e-400a-a719-cd6f6c33b78b" providerId="AD" clId="Web-{371109CE-8ED0-4E9E-93BB-B78C97FF6AC8}"/>
    <pc:docChg chg="">
      <pc:chgData name="Rob Murray" userId="S::rob.murray@scouts.org.uk::5fc4c1b8-3c4e-400a-a719-cd6f6c33b78b" providerId="AD" clId="Web-{371109CE-8ED0-4E9E-93BB-B78C97FF6AC8}" dt="2021-06-24T17:02:40.833" v="1"/>
      <pc:docMkLst>
        <pc:docMk/>
      </pc:docMkLst>
      <pc:sldChg chg="addCm">
        <pc:chgData name="Rob Murray" userId="S::rob.murray@scouts.org.uk::5fc4c1b8-3c4e-400a-a719-cd6f6c33b78b" providerId="AD" clId="Web-{371109CE-8ED0-4E9E-93BB-B78C97FF6AC8}" dt="2021-06-24T17:02:25.739" v="0"/>
        <pc:sldMkLst>
          <pc:docMk/>
          <pc:sldMk cId="1282947870" sldId="401"/>
        </pc:sldMkLst>
      </pc:sldChg>
      <pc:sldChg chg="addCm">
        <pc:chgData name="Rob Murray" userId="S::rob.murray@scouts.org.uk::5fc4c1b8-3c4e-400a-a719-cd6f6c33b78b" providerId="AD" clId="Web-{371109CE-8ED0-4E9E-93BB-B78C97FF6AC8}" dt="2021-06-24T17:02:40.833" v="1"/>
        <pc:sldMkLst>
          <pc:docMk/>
          <pc:sldMk cId="988994751" sldId="414"/>
        </pc:sldMkLst>
      </pc:sldChg>
    </pc:docChg>
  </pc:docChgLst>
  <pc:docChgLst>
    <pc:chgData name="Christina Sheffield" userId="S::christina.sheffield@scouts.org.uk::ae7d520b-bd71-44fb-9447-4ca189d7a548" providerId="AD" clId="Web-{97F72E61-EA54-43DC-AA2B-9259103203ED}"/>
    <pc:docChg chg="modSld">
      <pc:chgData name="Christina Sheffield" userId="S::christina.sheffield@scouts.org.uk::ae7d520b-bd71-44fb-9447-4ca189d7a548" providerId="AD" clId="Web-{97F72E61-EA54-43DC-AA2B-9259103203ED}" dt="2021-06-30T09:15:37.403" v="114"/>
      <pc:docMkLst>
        <pc:docMk/>
      </pc:docMkLst>
      <pc:sldChg chg="modSp addCm">
        <pc:chgData name="Christina Sheffield" userId="S::christina.sheffield@scouts.org.uk::ae7d520b-bd71-44fb-9447-4ca189d7a548" providerId="AD" clId="Web-{97F72E61-EA54-43DC-AA2B-9259103203ED}" dt="2021-06-30T09:15:37.403" v="114"/>
        <pc:sldMkLst>
          <pc:docMk/>
          <pc:sldMk cId="3302481827" sldId="413"/>
        </pc:sldMkLst>
        <pc:spChg chg="mod">
          <ac:chgData name="Christina Sheffield" userId="S::christina.sheffield@scouts.org.uk::ae7d520b-bd71-44fb-9447-4ca189d7a548" providerId="AD" clId="Web-{97F72E61-EA54-43DC-AA2B-9259103203ED}" dt="2021-06-30T09:15:06.840" v="113" actId="20577"/>
          <ac:spMkLst>
            <pc:docMk/>
            <pc:sldMk cId="3302481827" sldId="413"/>
            <ac:spMk id="7" creationId="{39ACD4C1-652D-4C7A-B1A9-2EDA4BEDA316}"/>
          </ac:spMkLst>
        </pc:spChg>
      </pc:sldChg>
    </pc:docChg>
  </pc:docChgLst>
  <pc:docChgLst>
    <pc:chgData name="Clive Leader" userId="S::clive.leader@scouts.org.uk::1a805623-4b0c-41b4-8a20-c59cb121e7ef" providerId="AD" clId="Web-{58B09860-567C-4881-87F8-BA4456BF0DFF}"/>
    <pc:docChg chg="modSld">
      <pc:chgData name="Clive Leader" userId="S::clive.leader@scouts.org.uk::1a805623-4b0c-41b4-8a20-c59cb121e7ef" providerId="AD" clId="Web-{58B09860-567C-4881-87F8-BA4456BF0DFF}" dt="2021-06-29T14:18:11.662" v="39" actId="20577"/>
      <pc:docMkLst>
        <pc:docMk/>
      </pc:docMkLst>
      <pc:sldChg chg="modSp">
        <pc:chgData name="Clive Leader" userId="S::clive.leader@scouts.org.uk::1a805623-4b0c-41b4-8a20-c59cb121e7ef" providerId="AD" clId="Web-{58B09860-567C-4881-87F8-BA4456BF0DFF}" dt="2021-06-29T14:18:11.662" v="39" actId="20577"/>
        <pc:sldMkLst>
          <pc:docMk/>
          <pc:sldMk cId="2303993504" sldId="347"/>
        </pc:sldMkLst>
        <pc:spChg chg="mod">
          <ac:chgData name="Clive Leader" userId="S::clive.leader@scouts.org.uk::1a805623-4b0c-41b4-8a20-c59cb121e7ef" providerId="AD" clId="Web-{58B09860-567C-4881-87F8-BA4456BF0DFF}" dt="2021-06-29T14:18:11.662" v="39" actId="20577"/>
          <ac:spMkLst>
            <pc:docMk/>
            <pc:sldMk cId="2303993504" sldId="347"/>
            <ac:spMk id="8" creationId="{A67B1023-F73E-45A2-91B2-C73ED951B9FD}"/>
          </ac:spMkLst>
        </pc:spChg>
      </pc:sldChg>
      <pc:sldChg chg="addCm">
        <pc:chgData name="Clive Leader" userId="S::clive.leader@scouts.org.uk::1a805623-4b0c-41b4-8a20-c59cb121e7ef" providerId="AD" clId="Web-{58B09860-567C-4881-87F8-BA4456BF0DFF}" dt="2021-06-29T14:16:04.628" v="3"/>
        <pc:sldMkLst>
          <pc:docMk/>
          <pc:sldMk cId="1282947870" sldId="401"/>
        </pc:sldMkLst>
      </pc:sldChg>
      <pc:sldChg chg="addCm">
        <pc:chgData name="Clive Leader" userId="S::clive.leader@scouts.org.uk::1a805623-4b0c-41b4-8a20-c59cb121e7ef" providerId="AD" clId="Web-{58B09860-567C-4881-87F8-BA4456BF0DFF}" dt="2021-06-29T14:14:07.906" v="2"/>
        <pc:sldMkLst>
          <pc:docMk/>
          <pc:sldMk cId="574519658" sldId="411"/>
        </pc:sldMkLst>
      </pc:sldChg>
      <pc:sldChg chg="addCm">
        <pc:chgData name="Clive Leader" userId="S::clive.leader@scouts.org.uk::1a805623-4b0c-41b4-8a20-c59cb121e7ef" providerId="AD" clId="Web-{58B09860-567C-4881-87F8-BA4456BF0DFF}" dt="2021-06-29T14:13:25.655" v="1"/>
        <pc:sldMkLst>
          <pc:docMk/>
          <pc:sldMk cId="2739885979" sldId="412"/>
        </pc:sldMkLst>
      </pc:sldChg>
      <pc:sldChg chg="modSp addCm">
        <pc:chgData name="Clive Leader" userId="S::clive.leader@scouts.org.uk::1a805623-4b0c-41b4-8a20-c59cb121e7ef" providerId="AD" clId="Web-{58B09860-567C-4881-87F8-BA4456BF0DFF}" dt="2021-06-29T14:17:17.161" v="26"/>
        <pc:sldMkLst>
          <pc:docMk/>
          <pc:sldMk cId="988994751" sldId="414"/>
        </pc:sldMkLst>
        <pc:spChg chg="mod">
          <ac:chgData name="Clive Leader" userId="S::clive.leader@scouts.org.uk::1a805623-4b0c-41b4-8a20-c59cb121e7ef" providerId="AD" clId="Web-{58B09860-567C-4881-87F8-BA4456BF0DFF}" dt="2021-06-29T14:16:52.347" v="25" actId="20577"/>
          <ac:spMkLst>
            <pc:docMk/>
            <pc:sldMk cId="988994751" sldId="414"/>
            <ac:spMk id="10" creationId="{1A69E9CC-1C43-4F78-B762-AFB61C750BA3}"/>
          </ac:spMkLst>
        </pc:spChg>
      </pc:sldChg>
      <pc:sldChg chg="addCm">
        <pc:chgData name="Clive Leader" userId="S::clive.leader@scouts.org.uk::1a805623-4b0c-41b4-8a20-c59cb121e7ef" providerId="AD" clId="Web-{58B09860-567C-4881-87F8-BA4456BF0DFF}" dt="2021-06-29T14:12:21.482" v="0"/>
        <pc:sldMkLst>
          <pc:docMk/>
          <pc:sldMk cId="3501258600" sldId="417"/>
        </pc:sldMkLst>
      </pc:sldChg>
    </pc:docChg>
  </pc:docChgLst>
  <pc:docChgLst>
    <pc:chgData name="Christina Sheffield" userId="S::christina.sheffield@scouts.org.uk::ae7d520b-bd71-44fb-9447-4ca189d7a548" providerId="AD" clId="Web-{A7F7E2D2-BF65-4977-A4E7-538519DEB2F9}"/>
    <pc:docChg chg="modSld">
      <pc:chgData name="Christina Sheffield" userId="S::christina.sheffield@scouts.org.uk::ae7d520b-bd71-44fb-9447-4ca189d7a548" providerId="AD" clId="Web-{A7F7E2D2-BF65-4977-A4E7-538519DEB2F9}" dt="2021-06-29T19:30:10.777" v="260"/>
      <pc:docMkLst>
        <pc:docMk/>
      </pc:docMkLst>
      <pc:sldChg chg="modSp delCm">
        <pc:chgData name="Christina Sheffield" userId="S::christina.sheffield@scouts.org.uk::ae7d520b-bd71-44fb-9447-4ca189d7a548" providerId="AD" clId="Web-{A7F7E2D2-BF65-4977-A4E7-538519DEB2F9}" dt="2021-06-29T19:27:01.414" v="187"/>
        <pc:sldMkLst>
          <pc:docMk/>
          <pc:sldMk cId="1282947870" sldId="401"/>
        </pc:sldMkLst>
        <pc:spChg chg="mod">
          <ac:chgData name="Christina Sheffield" userId="S::christina.sheffield@scouts.org.uk::ae7d520b-bd71-44fb-9447-4ca189d7a548" providerId="AD" clId="Web-{A7F7E2D2-BF65-4977-A4E7-538519DEB2F9}" dt="2021-06-29T19:26:40.976" v="185" actId="20577"/>
          <ac:spMkLst>
            <pc:docMk/>
            <pc:sldMk cId="1282947870" sldId="401"/>
            <ac:spMk id="8" creationId="{BDEC48D2-3084-4D22-B001-506606FD6D62}"/>
          </ac:spMkLst>
        </pc:spChg>
      </pc:sldChg>
      <pc:sldChg chg="modSp delCm">
        <pc:chgData name="Christina Sheffield" userId="S::christina.sheffield@scouts.org.uk::ae7d520b-bd71-44fb-9447-4ca189d7a548" providerId="AD" clId="Web-{A7F7E2D2-BF65-4977-A4E7-538519DEB2F9}" dt="2021-06-29T19:23:52.673" v="41"/>
        <pc:sldMkLst>
          <pc:docMk/>
          <pc:sldMk cId="574519658" sldId="411"/>
        </pc:sldMkLst>
        <pc:spChg chg="mod">
          <ac:chgData name="Christina Sheffield" userId="S::christina.sheffield@scouts.org.uk::ae7d520b-bd71-44fb-9447-4ca189d7a548" providerId="AD" clId="Web-{A7F7E2D2-BF65-4977-A4E7-538519DEB2F9}" dt="2021-06-29T19:23:48.985" v="40" actId="20577"/>
          <ac:spMkLst>
            <pc:docMk/>
            <pc:sldMk cId="574519658" sldId="411"/>
            <ac:spMk id="8" creationId="{0F39E367-B8B0-43C3-B326-B642E6EFF2C9}"/>
          </ac:spMkLst>
        </pc:spChg>
      </pc:sldChg>
      <pc:sldChg chg="modSp delCm">
        <pc:chgData name="Christina Sheffield" userId="S::christina.sheffield@scouts.org.uk::ae7d520b-bd71-44fb-9447-4ca189d7a548" providerId="AD" clId="Web-{A7F7E2D2-BF65-4977-A4E7-538519DEB2F9}" dt="2021-06-29T19:23:36.970" v="32"/>
        <pc:sldMkLst>
          <pc:docMk/>
          <pc:sldMk cId="2739885979" sldId="412"/>
        </pc:sldMkLst>
        <pc:spChg chg="mod">
          <ac:chgData name="Christina Sheffield" userId="S::christina.sheffield@scouts.org.uk::ae7d520b-bd71-44fb-9447-4ca189d7a548" providerId="AD" clId="Web-{A7F7E2D2-BF65-4977-A4E7-538519DEB2F9}" dt="2021-06-29T19:23:32.860" v="31" actId="20577"/>
          <ac:spMkLst>
            <pc:docMk/>
            <pc:sldMk cId="2739885979" sldId="412"/>
            <ac:spMk id="8" creationId="{2B4C8828-F272-4D65-9485-7AA8515D787C}"/>
          </ac:spMkLst>
        </pc:spChg>
      </pc:sldChg>
      <pc:sldChg chg="delCm">
        <pc:chgData name="Christina Sheffield" userId="S::christina.sheffield@scouts.org.uk::ae7d520b-bd71-44fb-9447-4ca189d7a548" providerId="AD" clId="Web-{A7F7E2D2-BF65-4977-A4E7-538519DEB2F9}" dt="2021-06-29T19:26:47.960" v="186"/>
        <pc:sldMkLst>
          <pc:docMk/>
          <pc:sldMk cId="988994751" sldId="414"/>
        </pc:sldMkLst>
      </pc:sldChg>
      <pc:sldChg chg="delSp modSp delCm">
        <pc:chgData name="Christina Sheffield" userId="S::christina.sheffield@scouts.org.uk::ae7d520b-bd71-44fb-9447-4ca189d7a548" providerId="AD" clId="Web-{A7F7E2D2-BF65-4977-A4E7-538519DEB2F9}" dt="2021-06-29T19:30:10.777" v="260"/>
        <pc:sldMkLst>
          <pc:docMk/>
          <pc:sldMk cId="3501258600" sldId="417"/>
        </pc:sldMkLst>
        <pc:spChg chg="mod">
          <ac:chgData name="Christina Sheffield" userId="S::christina.sheffield@scouts.org.uk::ae7d520b-bd71-44fb-9447-4ca189d7a548" providerId="AD" clId="Web-{A7F7E2D2-BF65-4977-A4E7-538519DEB2F9}" dt="2021-06-29T19:29:21.354" v="256" actId="1076"/>
          <ac:spMkLst>
            <pc:docMk/>
            <pc:sldMk cId="3501258600" sldId="417"/>
            <ac:spMk id="3" creationId="{D4780277-840A-44F8-9A99-4AC6DE4DECCD}"/>
          </ac:spMkLst>
        </pc:spChg>
        <pc:spChg chg="mod">
          <ac:chgData name="Christina Sheffield" userId="S::christina.sheffield@scouts.org.uk::ae7d520b-bd71-44fb-9447-4ca189d7a548" providerId="AD" clId="Web-{A7F7E2D2-BF65-4977-A4E7-538519DEB2F9}" dt="2021-06-29T19:27:42.071" v="189" actId="14100"/>
          <ac:spMkLst>
            <pc:docMk/>
            <pc:sldMk cId="3501258600" sldId="417"/>
            <ac:spMk id="4" creationId="{8B628962-6BB0-4FDB-9C37-38B7E59B9D9E}"/>
          </ac:spMkLst>
        </pc:spChg>
        <pc:spChg chg="del">
          <ac:chgData name="Christina Sheffield" userId="S::christina.sheffield@scouts.org.uk::ae7d520b-bd71-44fb-9447-4ca189d7a548" providerId="AD" clId="Web-{A7F7E2D2-BF65-4977-A4E7-538519DEB2F9}" dt="2021-06-29T19:27:37.336" v="188"/>
          <ac:spMkLst>
            <pc:docMk/>
            <pc:sldMk cId="3501258600" sldId="417"/>
            <ac:spMk id="9" creationId="{C15FE472-7793-4C7D-8783-2D550B199236}"/>
          </ac:spMkLst>
        </pc:spChg>
        <pc:spChg chg="del">
          <ac:chgData name="Christina Sheffield" userId="S::christina.sheffield@scouts.org.uk::ae7d520b-bd71-44fb-9447-4ca189d7a548" providerId="AD" clId="Web-{A7F7E2D2-BF65-4977-A4E7-538519DEB2F9}" dt="2021-06-29T19:27:46.446" v="190"/>
          <ac:spMkLst>
            <pc:docMk/>
            <pc:sldMk cId="3501258600" sldId="417"/>
            <ac:spMk id="10" creationId="{AFE6DEDB-3088-4697-B0E2-E70D56452FF2}"/>
          </ac:spMkLst>
        </pc:spChg>
        <pc:spChg chg="del">
          <ac:chgData name="Christina Sheffield" userId="S::christina.sheffield@scouts.org.uk::ae7d520b-bd71-44fb-9447-4ca189d7a548" providerId="AD" clId="Web-{A7F7E2D2-BF65-4977-A4E7-538519DEB2F9}" dt="2021-06-29T19:27:48.805" v="191"/>
          <ac:spMkLst>
            <pc:docMk/>
            <pc:sldMk cId="3501258600" sldId="417"/>
            <ac:spMk id="11" creationId="{5E4702FD-AD8B-4249-82CC-F77AB315F042}"/>
          </ac:spMkLst>
        </pc:spChg>
        <pc:spChg chg="del">
          <ac:chgData name="Christina Sheffield" userId="S::christina.sheffield@scouts.org.uk::ae7d520b-bd71-44fb-9447-4ca189d7a548" providerId="AD" clId="Web-{A7F7E2D2-BF65-4977-A4E7-538519DEB2F9}" dt="2021-06-29T19:28:01.071" v="194"/>
          <ac:spMkLst>
            <pc:docMk/>
            <pc:sldMk cId="3501258600" sldId="417"/>
            <ac:spMk id="12" creationId="{2FB68964-36BC-4BCB-87C0-BD6F787A54A9}"/>
          </ac:spMkLst>
        </pc:spChg>
        <pc:spChg chg="mod">
          <ac:chgData name="Christina Sheffield" userId="S::christina.sheffield@scouts.org.uk::ae7d520b-bd71-44fb-9447-4ca189d7a548" providerId="AD" clId="Web-{A7F7E2D2-BF65-4977-A4E7-538519DEB2F9}" dt="2021-06-29T19:30:04.793" v="259" actId="20577"/>
          <ac:spMkLst>
            <pc:docMk/>
            <pc:sldMk cId="3501258600" sldId="417"/>
            <ac:spMk id="14" creationId="{1457445D-4E4D-407F-BCDC-AFA157314177}"/>
          </ac:spMkLst>
        </pc:spChg>
        <pc:spChg chg="del">
          <ac:chgData name="Christina Sheffield" userId="S::christina.sheffield@scouts.org.uk::ae7d520b-bd71-44fb-9447-4ca189d7a548" providerId="AD" clId="Web-{A7F7E2D2-BF65-4977-A4E7-538519DEB2F9}" dt="2021-06-29T19:27:56.899" v="192"/>
          <ac:spMkLst>
            <pc:docMk/>
            <pc:sldMk cId="3501258600" sldId="417"/>
            <ac:spMk id="23" creationId="{E02E11BD-323E-4810-8C8C-0EAE0D5294F3}"/>
          </ac:spMkLst>
        </pc:spChg>
        <pc:spChg chg="del">
          <ac:chgData name="Christina Sheffield" userId="S::christina.sheffield@scouts.org.uk::ae7d520b-bd71-44fb-9447-4ca189d7a548" providerId="AD" clId="Web-{A7F7E2D2-BF65-4977-A4E7-538519DEB2F9}" dt="2021-06-29T19:28:11.853" v="197"/>
          <ac:spMkLst>
            <pc:docMk/>
            <pc:sldMk cId="3501258600" sldId="417"/>
            <ac:spMk id="24" creationId="{8FFD5EEB-416C-4C4F-BC7C-870A69ABBCE3}"/>
          </ac:spMkLst>
        </pc:spChg>
        <pc:spChg chg="del">
          <ac:chgData name="Christina Sheffield" userId="S::christina.sheffield@scouts.org.uk::ae7d520b-bd71-44fb-9447-4ca189d7a548" providerId="AD" clId="Web-{A7F7E2D2-BF65-4977-A4E7-538519DEB2F9}" dt="2021-06-29T19:28:05.056" v="196"/>
          <ac:spMkLst>
            <pc:docMk/>
            <pc:sldMk cId="3501258600" sldId="417"/>
            <ac:spMk id="25" creationId="{ACFD4876-C0B2-4852-A0C9-56DE20332865}"/>
          </ac:spMkLst>
        </pc:spChg>
        <pc:spChg chg="del">
          <ac:chgData name="Christina Sheffield" userId="S::christina.sheffield@scouts.org.uk::ae7d520b-bd71-44fb-9447-4ca189d7a548" providerId="AD" clId="Web-{A7F7E2D2-BF65-4977-A4E7-538519DEB2F9}" dt="2021-06-29T19:28:02.993" v="195"/>
          <ac:spMkLst>
            <pc:docMk/>
            <pc:sldMk cId="3501258600" sldId="417"/>
            <ac:spMk id="26" creationId="{B51325F7-06AE-42CB-8352-745230A7F589}"/>
          </ac:spMkLst>
        </pc:spChg>
        <pc:spChg chg="del">
          <ac:chgData name="Christina Sheffield" userId="S::christina.sheffield@scouts.org.uk::ae7d520b-bd71-44fb-9447-4ca189d7a548" providerId="AD" clId="Web-{A7F7E2D2-BF65-4977-A4E7-538519DEB2F9}" dt="2021-06-29T19:28:14.556" v="198"/>
          <ac:spMkLst>
            <pc:docMk/>
            <pc:sldMk cId="3501258600" sldId="417"/>
            <ac:spMk id="27" creationId="{421AE0CE-37FA-4F9E-A402-0171589A7439}"/>
          </ac:spMkLst>
        </pc:spChg>
        <pc:spChg chg="del">
          <ac:chgData name="Christina Sheffield" userId="S::christina.sheffield@scouts.org.uk::ae7d520b-bd71-44fb-9447-4ca189d7a548" providerId="AD" clId="Web-{A7F7E2D2-BF65-4977-A4E7-538519DEB2F9}" dt="2021-06-29T19:28:16.040" v="199"/>
          <ac:spMkLst>
            <pc:docMk/>
            <pc:sldMk cId="3501258600" sldId="417"/>
            <ac:spMk id="28" creationId="{33BD5F87-CE75-493A-804D-BFD6A3BF89B9}"/>
          </ac:spMkLst>
        </pc:spChg>
        <pc:spChg chg="del">
          <ac:chgData name="Christina Sheffield" userId="S::christina.sheffield@scouts.org.uk::ae7d520b-bd71-44fb-9447-4ca189d7a548" providerId="AD" clId="Web-{A7F7E2D2-BF65-4977-A4E7-538519DEB2F9}" dt="2021-06-29T19:27:58.821" v="193"/>
          <ac:spMkLst>
            <pc:docMk/>
            <pc:sldMk cId="3501258600" sldId="417"/>
            <ac:spMk id="29" creationId="{5C6FDF43-ABD2-488A-9769-903D19246BBA}"/>
          </ac:spMkLst>
        </pc:spChg>
      </pc:sldChg>
    </pc:docChg>
  </pc:docChgLst>
  <pc:docChgLst>
    <pc:chgData name="Rob Murray" userId="S::rob.murray@scouts.org.uk::5fc4c1b8-3c4e-400a-a719-cd6f6c33b78b" providerId="AD" clId="Web-{2D782254-C6B7-4249-8F86-4F3CD1C1D453}"/>
    <pc:docChg chg="modSld">
      <pc:chgData name="Rob Murray" userId="S::rob.murray@scouts.org.uk::5fc4c1b8-3c4e-400a-a719-cd6f6c33b78b" providerId="AD" clId="Web-{2D782254-C6B7-4249-8F86-4F3CD1C1D453}" dt="2021-06-24T11:02:33.626" v="6" actId="20577"/>
      <pc:docMkLst>
        <pc:docMk/>
      </pc:docMkLst>
      <pc:sldChg chg="addCm">
        <pc:chgData name="Rob Murray" userId="S::rob.murray@scouts.org.uk::5fc4c1b8-3c4e-400a-a719-cd6f6c33b78b" providerId="AD" clId="Web-{2D782254-C6B7-4249-8F86-4F3CD1C1D453}" dt="2021-06-24T10:57:07.632" v="0"/>
        <pc:sldMkLst>
          <pc:docMk/>
          <pc:sldMk cId="2244635993" sldId="324"/>
        </pc:sldMkLst>
      </pc:sldChg>
      <pc:sldChg chg="addCm">
        <pc:chgData name="Rob Murray" userId="S::rob.murray@scouts.org.uk::5fc4c1b8-3c4e-400a-a719-cd6f6c33b78b" providerId="AD" clId="Web-{2D782254-C6B7-4249-8F86-4F3CD1C1D453}" dt="2021-06-24T11:02:26.579" v="5"/>
        <pc:sldMkLst>
          <pc:docMk/>
          <pc:sldMk cId="2303993504" sldId="347"/>
        </pc:sldMkLst>
      </pc:sldChg>
      <pc:sldChg chg="modSp">
        <pc:chgData name="Rob Murray" userId="S::rob.murray@scouts.org.uk::5fc4c1b8-3c4e-400a-a719-cd6f6c33b78b" providerId="AD" clId="Web-{2D782254-C6B7-4249-8F86-4F3CD1C1D453}" dt="2021-06-24T11:02:33.626" v="6" actId="20577"/>
        <pc:sldMkLst>
          <pc:docMk/>
          <pc:sldMk cId="642789506" sldId="393"/>
        </pc:sldMkLst>
        <pc:spChg chg="mod">
          <ac:chgData name="Rob Murray" userId="S::rob.murray@scouts.org.uk::5fc4c1b8-3c4e-400a-a719-cd6f6c33b78b" providerId="AD" clId="Web-{2D782254-C6B7-4249-8F86-4F3CD1C1D453}" dt="2021-06-24T11:02:33.626" v="6" actId="20577"/>
          <ac:spMkLst>
            <pc:docMk/>
            <pc:sldMk cId="642789506" sldId="393"/>
            <ac:spMk id="2" creationId="{00000000-0000-0000-0000-000000000000}"/>
          </ac:spMkLst>
        </pc:spChg>
      </pc:sldChg>
      <pc:sldChg chg="addCm">
        <pc:chgData name="Rob Murray" userId="S::rob.murray@scouts.org.uk::5fc4c1b8-3c4e-400a-a719-cd6f6c33b78b" providerId="AD" clId="Web-{2D782254-C6B7-4249-8F86-4F3CD1C1D453}" dt="2021-06-24T10:59:56.528" v="2"/>
        <pc:sldMkLst>
          <pc:docMk/>
          <pc:sldMk cId="1282947870" sldId="401"/>
        </pc:sldMkLst>
      </pc:sldChg>
      <pc:sldChg chg="addCm">
        <pc:chgData name="Rob Murray" userId="S::rob.murray@scouts.org.uk::5fc4c1b8-3c4e-400a-a719-cd6f6c33b78b" providerId="AD" clId="Web-{2D782254-C6B7-4249-8F86-4F3CD1C1D453}" dt="2021-06-24T11:02:00.375" v="4"/>
        <pc:sldMkLst>
          <pc:docMk/>
          <pc:sldMk cId="574519658" sldId="411"/>
        </pc:sldMkLst>
      </pc:sldChg>
      <pc:sldChg chg="addCm">
        <pc:chgData name="Rob Murray" userId="S::rob.murray@scouts.org.uk::5fc4c1b8-3c4e-400a-a719-cd6f6c33b78b" providerId="AD" clId="Web-{2D782254-C6B7-4249-8F86-4F3CD1C1D453}" dt="2021-06-24T11:00:42.060" v="3"/>
        <pc:sldMkLst>
          <pc:docMk/>
          <pc:sldMk cId="988994751" sldId="414"/>
        </pc:sldMkLst>
      </pc:sldChg>
    </pc:docChg>
  </pc:docChgLst>
  <pc:docChgLst>
    <pc:chgData name="Christina Sheffield" userId="S::christina.sheffield@scouts.org.uk::ae7d520b-bd71-44fb-9447-4ca189d7a548" providerId="AD" clId="Web-{97E88BBB-31EF-484E-850B-50CAF9BBAE45}"/>
    <pc:docChg chg="">
      <pc:chgData name="Christina Sheffield" userId="S::christina.sheffield@scouts.org.uk::ae7d520b-bd71-44fb-9447-4ca189d7a548" providerId="AD" clId="Web-{97E88BBB-31EF-484E-850B-50CAF9BBAE45}" dt="2021-06-24T17:13:30.184" v="2"/>
      <pc:docMkLst>
        <pc:docMk/>
      </pc:docMkLst>
      <pc:sldChg chg="addCm">
        <pc:chgData name="Christina Sheffield" userId="S::christina.sheffield@scouts.org.uk::ae7d520b-bd71-44fb-9447-4ca189d7a548" providerId="AD" clId="Web-{97E88BBB-31EF-484E-850B-50CAF9BBAE45}" dt="2021-06-24T16:57:46.649" v="1"/>
        <pc:sldMkLst>
          <pc:docMk/>
          <pc:sldMk cId="1282947870" sldId="401"/>
        </pc:sldMkLst>
      </pc:sldChg>
      <pc:sldChg chg="addCm">
        <pc:chgData name="Christina Sheffield" userId="S::christina.sheffield@scouts.org.uk::ae7d520b-bd71-44fb-9447-4ca189d7a548" providerId="AD" clId="Web-{97E88BBB-31EF-484E-850B-50CAF9BBAE45}" dt="2021-06-24T17:13:30.184" v="2"/>
        <pc:sldMkLst>
          <pc:docMk/>
          <pc:sldMk cId="988994751" sldId="414"/>
        </pc:sldMkLst>
      </pc:sldChg>
    </pc:docChg>
  </pc:docChgLst>
  <pc:docChgLst>
    <pc:chgData name="Rob Murray" userId="S::rob.murray@scouts.org.uk::5fc4c1b8-3c4e-400a-a719-cd6f6c33b78b" providerId="AD" clId="Web-{EC4F433F-8F04-410E-BFB2-5B699E3C582F}"/>
    <pc:docChg chg="modSld">
      <pc:chgData name="Rob Murray" userId="S::rob.murray@scouts.org.uk::5fc4c1b8-3c4e-400a-a719-cd6f6c33b78b" providerId="AD" clId="Web-{EC4F433F-8F04-410E-BFB2-5B699E3C582F}" dt="2021-06-27T18:16:22.779" v="102" actId="20577"/>
      <pc:docMkLst>
        <pc:docMk/>
      </pc:docMkLst>
      <pc:sldChg chg="modSp">
        <pc:chgData name="Rob Murray" userId="S::rob.murray@scouts.org.uk::5fc4c1b8-3c4e-400a-a719-cd6f6c33b78b" providerId="AD" clId="Web-{EC4F433F-8F04-410E-BFB2-5B699E3C582F}" dt="2021-06-27T18:15:06.840" v="65" actId="20577"/>
        <pc:sldMkLst>
          <pc:docMk/>
          <pc:sldMk cId="2303993504" sldId="347"/>
        </pc:sldMkLst>
        <pc:spChg chg="mod">
          <ac:chgData name="Rob Murray" userId="S::rob.murray@scouts.org.uk::5fc4c1b8-3c4e-400a-a719-cd6f6c33b78b" providerId="AD" clId="Web-{EC4F433F-8F04-410E-BFB2-5B699E3C582F}" dt="2021-06-27T18:15:06.840" v="65" actId="20577"/>
          <ac:spMkLst>
            <pc:docMk/>
            <pc:sldMk cId="2303993504" sldId="347"/>
            <ac:spMk id="8" creationId="{A67B1023-F73E-45A2-91B2-C73ED951B9FD}"/>
          </ac:spMkLst>
        </pc:spChg>
      </pc:sldChg>
      <pc:sldChg chg="modSp">
        <pc:chgData name="Rob Murray" userId="S::rob.murray@scouts.org.uk::5fc4c1b8-3c4e-400a-a719-cd6f6c33b78b" providerId="AD" clId="Web-{EC4F433F-8F04-410E-BFB2-5B699E3C582F}" dt="2021-06-27T18:14:08.073" v="49" actId="20577"/>
        <pc:sldMkLst>
          <pc:docMk/>
          <pc:sldMk cId="1282947870" sldId="401"/>
        </pc:sldMkLst>
        <pc:spChg chg="mod">
          <ac:chgData name="Rob Murray" userId="S::rob.murray@scouts.org.uk::5fc4c1b8-3c4e-400a-a719-cd6f6c33b78b" providerId="AD" clId="Web-{EC4F433F-8F04-410E-BFB2-5B699E3C582F}" dt="2021-06-27T18:14:08.073" v="49" actId="20577"/>
          <ac:spMkLst>
            <pc:docMk/>
            <pc:sldMk cId="1282947870" sldId="401"/>
            <ac:spMk id="8" creationId="{BDEC48D2-3084-4D22-B001-506606FD6D62}"/>
          </ac:spMkLst>
        </pc:spChg>
      </pc:sldChg>
      <pc:sldChg chg="modSp">
        <pc:chgData name="Rob Murray" userId="S::rob.murray@scouts.org.uk::5fc4c1b8-3c4e-400a-a719-cd6f6c33b78b" providerId="AD" clId="Web-{EC4F433F-8F04-410E-BFB2-5B699E3C582F}" dt="2021-06-27T18:11:23.789" v="44" actId="20577"/>
        <pc:sldMkLst>
          <pc:docMk/>
          <pc:sldMk cId="574519658" sldId="411"/>
        </pc:sldMkLst>
        <pc:spChg chg="mod">
          <ac:chgData name="Rob Murray" userId="S::rob.murray@scouts.org.uk::5fc4c1b8-3c4e-400a-a719-cd6f6c33b78b" providerId="AD" clId="Web-{EC4F433F-8F04-410E-BFB2-5B699E3C582F}" dt="2021-06-27T18:11:23.789" v="44" actId="20577"/>
          <ac:spMkLst>
            <pc:docMk/>
            <pc:sldMk cId="574519658" sldId="411"/>
            <ac:spMk id="8" creationId="{0F39E367-B8B0-43C3-B326-B642E6EFF2C9}"/>
          </ac:spMkLst>
        </pc:spChg>
      </pc:sldChg>
      <pc:sldChg chg="modSp">
        <pc:chgData name="Rob Murray" userId="S::rob.murray@scouts.org.uk::5fc4c1b8-3c4e-400a-a719-cd6f6c33b78b" providerId="AD" clId="Web-{EC4F433F-8F04-410E-BFB2-5B699E3C582F}" dt="2021-06-27T18:14:22.308" v="51" actId="20577"/>
        <pc:sldMkLst>
          <pc:docMk/>
          <pc:sldMk cId="988994751" sldId="414"/>
        </pc:sldMkLst>
        <pc:spChg chg="mod">
          <ac:chgData name="Rob Murray" userId="S::rob.murray@scouts.org.uk::5fc4c1b8-3c4e-400a-a719-cd6f6c33b78b" providerId="AD" clId="Web-{EC4F433F-8F04-410E-BFB2-5B699E3C582F}" dt="2021-06-27T18:14:22.308" v="51" actId="20577"/>
          <ac:spMkLst>
            <pc:docMk/>
            <pc:sldMk cId="988994751" sldId="414"/>
            <ac:spMk id="10" creationId="{1A69E9CC-1C43-4F78-B762-AFB61C750BA3}"/>
          </ac:spMkLst>
        </pc:spChg>
      </pc:sldChg>
      <pc:sldChg chg="modSp">
        <pc:chgData name="Rob Murray" userId="S::rob.murray@scouts.org.uk::5fc4c1b8-3c4e-400a-a719-cd6f6c33b78b" providerId="AD" clId="Web-{EC4F433F-8F04-410E-BFB2-5B699E3C582F}" dt="2021-06-27T18:10:21.803" v="42" actId="20577"/>
        <pc:sldMkLst>
          <pc:docMk/>
          <pc:sldMk cId="2441126984" sldId="415"/>
        </pc:sldMkLst>
        <pc:spChg chg="mod">
          <ac:chgData name="Rob Murray" userId="S::rob.murray@scouts.org.uk::5fc4c1b8-3c4e-400a-a719-cd6f6c33b78b" providerId="AD" clId="Web-{EC4F433F-8F04-410E-BFB2-5B699E3C582F}" dt="2021-06-27T18:10:21.803" v="42" actId="20577"/>
          <ac:spMkLst>
            <pc:docMk/>
            <pc:sldMk cId="2441126984" sldId="415"/>
            <ac:spMk id="5" creationId="{F1E2BF36-BA4F-4C3D-BB2D-C7CEECCF43A1}"/>
          </ac:spMkLst>
        </pc:spChg>
      </pc:sldChg>
      <pc:sldChg chg="modSp">
        <pc:chgData name="Rob Murray" userId="S::rob.murray@scouts.org.uk::5fc4c1b8-3c4e-400a-a719-cd6f6c33b78b" providerId="AD" clId="Web-{EC4F433F-8F04-410E-BFB2-5B699E3C582F}" dt="2021-06-27T18:16:22.779" v="102" actId="20577"/>
        <pc:sldMkLst>
          <pc:docMk/>
          <pc:sldMk cId="1262575946" sldId="416"/>
        </pc:sldMkLst>
        <pc:spChg chg="mod">
          <ac:chgData name="Rob Murray" userId="S::rob.murray@scouts.org.uk::5fc4c1b8-3c4e-400a-a719-cd6f6c33b78b" providerId="AD" clId="Web-{EC4F433F-8F04-410E-BFB2-5B699E3C582F}" dt="2021-06-27T18:16:22.779" v="102" actId="20577"/>
          <ac:spMkLst>
            <pc:docMk/>
            <pc:sldMk cId="1262575946" sldId="416"/>
            <ac:spMk id="8" creationId="{A67B1023-F73E-45A2-91B2-C73ED951B9FD}"/>
          </ac:spMkLst>
        </pc:spChg>
      </pc:sldChg>
      <pc:sldChg chg="modSp">
        <pc:chgData name="Rob Murray" userId="S::rob.murray@scouts.org.uk::5fc4c1b8-3c4e-400a-a719-cd6f6c33b78b" providerId="AD" clId="Web-{EC4F433F-8F04-410E-BFB2-5B699E3C582F}" dt="2021-06-27T18:10:01.146" v="39" actId="14100"/>
        <pc:sldMkLst>
          <pc:docMk/>
          <pc:sldMk cId="3501258600" sldId="417"/>
        </pc:sldMkLst>
        <pc:spChg chg="mod">
          <ac:chgData name="Rob Murray" userId="S::rob.murray@scouts.org.uk::5fc4c1b8-3c4e-400a-a719-cd6f6c33b78b" providerId="AD" clId="Web-{EC4F433F-8F04-410E-BFB2-5B699E3C582F}" dt="2021-06-27T18:06:06.798" v="14" actId="14100"/>
          <ac:spMkLst>
            <pc:docMk/>
            <pc:sldMk cId="3501258600" sldId="417"/>
            <ac:spMk id="4" creationId="{8B628962-6BB0-4FDB-9C37-38B7E59B9D9E}"/>
          </ac:spMkLst>
        </pc:spChg>
        <pc:spChg chg="mod">
          <ac:chgData name="Rob Murray" userId="S::rob.murray@scouts.org.uk::5fc4c1b8-3c4e-400a-a719-cd6f6c33b78b" providerId="AD" clId="Web-{EC4F433F-8F04-410E-BFB2-5B699E3C582F}" dt="2021-06-27T18:09:44.006" v="34" actId="14100"/>
          <ac:spMkLst>
            <pc:docMk/>
            <pc:sldMk cId="3501258600" sldId="417"/>
            <ac:spMk id="8" creationId="{D29E392F-187C-4DDE-B783-347C8355E9B2}"/>
          </ac:spMkLst>
        </pc:spChg>
        <pc:spChg chg="mod">
          <ac:chgData name="Rob Murray" userId="S::rob.murray@scouts.org.uk::5fc4c1b8-3c4e-400a-a719-cd6f6c33b78b" providerId="AD" clId="Web-{EC4F433F-8F04-410E-BFB2-5B699E3C582F}" dt="2021-06-27T18:09:58.193" v="38" actId="14100"/>
          <ac:spMkLst>
            <pc:docMk/>
            <pc:sldMk cId="3501258600" sldId="417"/>
            <ac:spMk id="13" creationId="{90CCDBCF-CD92-4E25-BEF3-2FC9C7F3BE54}"/>
          </ac:spMkLst>
        </pc:spChg>
        <pc:spChg chg="mod">
          <ac:chgData name="Rob Murray" userId="S::rob.murray@scouts.org.uk::5fc4c1b8-3c4e-400a-a719-cd6f6c33b78b" providerId="AD" clId="Web-{EC4F433F-8F04-410E-BFB2-5B699E3C582F}" dt="2021-06-27T18:06:14.064" v="16" actId="14100"/>
          <ac:spMkLst>
            <pc:docMk/>
            <pc:sldMk cId="3501258600" sldId="417"/>
            <ac:spMk id="15" creationId="{D8F99476-F877-48D2-B4CA-99891028C49A}"/>
          </ac:spMkLst>
        </pc:spChg>
        <pc:spChg chg="mod">
          <ac:chgData name="Rob Murray" userId="S::rob.murray@scouts.org.uk::5fc4c1b8-3c4e-400a-a719-cd6f6c33b78b" providerId="AD" clId="Web-{EC4F433F-8F04-410E-BFB2-5B699E3C582F}" dt="2021-06-27T18:08:10.144" v="22" actId="1076"/>
          <ac:spMkLst>
            <pc:docMk/>
            <pc:sldMk cId="3501258600" sldId="417"/>
            <ac:spMk id="16" creationId="{5C0ADB31-8793-4167-966A-C958693150EB}"/>
          </ac:spMkLst>
        </pc:spChg>
        <pc:spChg chg="mod">
          <ac:chgData name="Rob Murray" userId="S::rob.murray@scouts.org.uk::5fc4c1b8-3c4e-400a-a719-cd6f6c33b78b" providerId="AD" clId="Web-{EC4F433F-8F04-410E-BFB2-5B699E3C582F}" dt="2021-06-27T18:08:10.066" v="19" actId="1076"/>
          <ac:spMkLst>
            <pc:docMk/>
            <pc:sldMk cId="3501258600" sldId="417"/>
            <ac:spMk id="17" creationId="{012715FC-E85C-466E-B948-EA8311CD57C7}"/>
          </ac:spMkLst>
        </pc:spChg>
        <pc:spChg chg="mod">
          <ac:chgData name="Rob Murray" userId="S::rob.murray@scouts.org.uk::5fc4c1b8-3c4e-400a-a719-cd6f6c33b78b" providerId="AD" clId="Web-{EC4F433F-8F04-410E-BFB2-5B699E3C582F}" dt="2021-06-27T18:10:01.146" v="39" actId="14100"/>
          <ac:spMkLst>
            <pc:docMk/>
            <pc:sldMk cId="3501258600" sldId="417"/>
            <ac:spMk id="18" creationId="{7EC50FE6-7EE0-4C22-900E-858F17720D66}"/>
          </ac:spMkLst>
        </pc:spChg>
        <pc:spChg chg="mod">
          <ac:chgData name="Rob Murray" userId="S::rob.murray@scouts.org.uk::5fc4c1b8-3c4e-400a-a719-cd6f6c33b78b" providerId="AD" clId="Web-{EC4F433F-8F04-410E-BFB2-5B699E3C582F}" dt="2021-06-27T18:09:46.459" v="35" actId="14100"/>
          <ac:spMkLst>
            <pc:docMk/>
            <pc:sldMk cId="3501258600" sldId="417"/>
            <ac:spMk id="19" creationId="{7FDD7603-AEBF-45B6-8168-2B3D74AF5A85}"/>
          </ac:spMkLst>
        </pc:spChg>
        <pc:spChg chg="mod">
          <ac:chgData name="Rob Murray" userId="S::rob.murray@scouts.org.uk::5fc4c1b8-3c4e-400a-a719-cd6f6c33b78b" providerId="AD" clId="Web-{EC4F433F-8F04-410E-BFB2-5B699E3C582F}" dt="2021-06-27T18:08:19.957" v="24" actId="1076"/>
          <ac:spMkLst>
            <pc:docMk/>
            <pc:sldMk cId="3501258600" sldId="417"/>
            <ac:spMk id="24" creationId="{8FFD5EEB-416C-4C4F-BC7C-870A69ABBCE3}"/>
          </ac:spMkLst>
        </pc:spChg>
        <pc:spChg chg="mod">
          <ac:chgData name="Rob Murray" userId="S::rob.murray@scouts.org.uk::5fc4c1b8-3c4e-400a-a719-cd6f6c33b78b" providerId="AD" clId="Web-{EC4F433F-8F04-410E-BFB2-5B699E3C582F}" dt="2021-06-27T18:09:17.818" v="28" actId="1076"/>
          <ac:spMkLst>
            <pc:docMk/>
            <pc:sldMk cId="3501258600" sldId="417"/>
            <ac:spMk id="25" creationId="{ACFD4876-C0B2-4852-A0C9-56DE20332865}"/>
          </ac:spMkLst>
        </pc:spChg>
        <pc:spChg chg="mod">
          <ac:chgData name="Rob Murray" userId="S::rob.murray@scouts.org.uk::5fc4c1b8-3c4e-400a-a719-cd6f6c33b78b" providerId="AD" clId="Web-{EC4F433F-8F04-410E-BFB2-5B699E3C582F}" dt="2021-06-27T18:09:22.396" v="29" actId="1076"/>
          <ac:spMkLst>
            <pc:docMk/>
            <pc:sldMk cId="3501258600" sldId="417"/>
            <ac:spMk id="26" creationId="{B51325F7-06AE-42CB-8352-745230A7F589}"/>
          </ac:spMkLst>
        </pc:spChg>
        <pc:spChg chg="mod">
          <ac:chgData name="Rob Murray" userId="S::rob.murray@scouts.org.uk::5fc4c1b8-3c4e-400a-a719-cd6f6c33b78b" providerId="AD" clId="Web-{EC4F433F-8F04-410E-BFB2-5B699E3C582F}" dt="2021-06-27T18:08:14.426" v="23" actId="1076"/>
          <ac:spMkLst>
            <pc:docMk/>
            <pc:sldMk cId="3501258600" sldId="417"/>
            <ac:spMk id="27" creationId="{421AE0CE-37FA-4F9E-A402-0171589A743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D5C053-3F8B-CD40-A43C-512BDE2220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6B1FF-17A9-AB41-8983-D0413A5C25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7B38-6211-B04F-B3CE-77AE137F1073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E82B7-C9A3-CF4E-A2B9-1797D692DE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C92CB-7443-1749-ACD9-6C4D06D2DB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35A11-ADAB-8B45-B991-800FB540D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1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unito Sans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unito Sans" panose="00000500000000000000" pitchFamily="2" charset="0"/>
              </a:defRPr>
            </a:lvl1pPr>
          </a:lstStyle>
          <a:p>
            <a:fld id="{255396BA-BA0B-E646-B112-BDB6D130FD61}" type="datetimeFigureOut">
              <a:rPr lang="en-GB" smtClean="0"/>
              <a:pPr/>
              <a:t>30/06/2021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unito Sans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unito Sans" panose="00000500000000000000" pitchFamily="2" charset="0"/>
              </a:defRPr>
            </a:lvl1pPr>
          </a:lstStyle>
          <a:p>
            <a:fld id="{DC81CCE8-8669-844C-8A1E-83EDDE9464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7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414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699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74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84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294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570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689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061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344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69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968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44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FE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1" i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 lIns="0" tIns="0" rIns="0" bIns="0"/>
          <a:lstStyle>
            <a:lvl1pPr>
              <a:defRPr sz="750" b="1" i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11" name="Holder 2">
            <a:extLst>
              <a:ext uri="{FF2B5EF4-FFF2-40B4-BE49-F238E27FC236}">
                <a16:creationId xmlns:a16="http://schemas.microsoft.com/office/drawing/2014/main" id="{C11F5228-50B4-9340-A6DC-663EE653E3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9243" y="1152153"/>
            <a:ext cx="5750325" cy="135421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4400" b="1" i="0">
                <a:solidFill>
                  <a:srgbClr val="003A82"/>
                </a:solidFill>
                <a:latin typeface="Nunito Sans Black" pitchFamily="2" charset="77"/>
              </a:defRPr>
            </a:lvl1pPr>
          </a:lstStyle>
          <a:p>
            <a:r>
              <a:rPr lang="en-US"/>
              <a:t>Insert presentation title here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• Title and tex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1350" b="0" i="0" kern="1200" spc="-4" dirty="0" smtClean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9525" lvl="0" algn="l" defTabSz="685800" rtl="0" eaLnBrk="1" latinLnBrk="0" hangingPunct="1">
              <a:lnSpc>
                <a:spcPct val="100000"/>
              </a:lnSpc>
              <a:spcBef>
                <a:spcPts val="30"/>
              </a:spcBef>
            </a:pPr>
            <a:r>
              <a:rPr lang="en-US"/>
              <a:t>Page heading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mr-IN"/>
              <a:t>18/02/2018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/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D27C4D-6128-C640-8C87-936D9CB8B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23782" y="1801909"/>
            <a:ext cx="7944437" cy="1981312"/>
          </a:xfrm>
        </p:spPr>
        <p:txBody>
          <a:bodyPr>
            <a:spAutoFit/>
          </a:bodyPr>
          <a:lstStyle>
            <a:lvl1pPr marL="125" indent="0">
              <a:lnSpc>
                <a:spcPts val="2700"/>
              </a:lnSpc>
              <a:buClr>
                <a:srgbClr val="003A82"/>
              </a:buClr>
              <a:buFont typeface="Arial" panose="020B0604020202020204" pitchFamily="34" charset="0"/>
              <a:buNone/>
              <a:tabLst/>
              <a:defRPr sz="2550"/>
            </a:lvl1pPr>
            <a:lvl2pPr marL="125" indent="0">
              <a:lnSpc>
                <a:spcPts val="2700"/>
              </a:lnSpc>
              <a:buClr>
                <a:srgbClr val="003A82"/>
              </a:buClr>
              <a:buFont typeface="Arial" panose="020B0604020202020204" pitchFamily="34" charset="0"/>
              <a:buNone/>
              <a:tabLst/>
              <a:defRPr sz="2550"/>
            </a:lvl2pPr>
            <a:lvl3pPr marL="125" indent="0">
              <a:lnSpc>
                <a:spcPts val="2700"/>
              </a:lnSpc>
              <a:buClr>
                <a:srgbClr val="003A82"/>
              </a:buClr>
              <a:buFont typeface="Arial" panose="020B0604020202020204" pitchFamily="34" charset="0"/>
              <a:buNone/>
              <a:tabLst/>
              <a:defRPr sz="2550"/>
            </a:lvl3pPr>
            <a:lvl4pPr marL="125" indent="0">
              <a:lnSpc>
                <a:spcPts val="2700"/>
              </a:lnSpc>
              <a:buClr>
                <a:srgbClr val="003A82"/>
              </a:buClr>
              <a:buFont typeface="Arial" panose="020B0604020202020204" pitchFamily="34" charset="0"/>
              <a:buNone/>
              <a:tabLst/>
              <a:defRPr sz="2550"/>
            </a:lvl4pPr>
            <a:lvl5pPr marL="125" indent="0">
              <a:lnSpc>
                <a:spcPts val="2700"/>
              </a:lnSpc>
              <a:buClr>
                <a:srgbClr val="003A82"/>
              </a:buClr>
              <a:buFont typeface="Arial" panose="020B0604020202020204" pitchFamily="34" charset="0"/>
              <a:buNone/>
              <a:tabLst/>
              <a:defRPr sz="25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A9A8EC10-A716-E743-8854-F567FECB5A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56" y="160152"/>
            <a:ext cx="1281559" cy="9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8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•Quo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/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D27C4D-6128-C640-8C87-936D9CB8B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23782" y="2430000"/>
            <a:ext cx="7944437" cy="2596865"/>
          </a:xfrm>
        </p:spPr>
        <p:txBody>
          <a:bodyPr anchor="ctr" anchorCtr="0">
            <a:spAutoFit/>
          </a:bodyPr>
          <a:lstStyle>
            <a:lvl1pPr marL="360000" indent="-342000">
              <a:lnSpc>
                <a:spcPts val="2700"/>
              </a:lnSpc>
              <a:buFont typeface="Arial" panose="020B0604020202020204" pitchFamily="34" charset="0"/>
              <a:buChar char="•"/>
              <a:tabLst/>
              <a:defRPr sz="2550"/>
            </a:lvl1pPr>
            <a:lvl2pPr marL="358775" indent="-360000">
              <a:lnSpc>
                <a:spcPts val="5100"/>
              </a:lnSpc>
              <a:buFont typeface="Arial" panose="020B0604020202020204" pitchFamily="34" charset="0"/>
              <a:buChar char="•"/>
              <a:tabLst/>
              <a:defRPr sz="4800"/>
            </a:lvl2pPr>
            <a:lvl3pPr marL="360000" indent="-342000">
              <a:lnSpc>
                <a:spcPts val="2700"/>
              </a:lnSpc>
              <a:buFont typeface="Arial" panose="020B0604020202020204" pitchFamily="34" charset="0"/>
              <a:buChar char="•"/>
              <a:tabLst/>
              <a:defRPr sz="2550"/>
            </a:lvl3pPr>
            <a:lvl4pPr marL="358775" indent="-360000">
              <a:lnSpc>
                <a:spcPts val="5100"/>
              </a:lnSpc>
              <a:buFont typeface="Arial" panose="020B0604020202020204" pitchFamily="34" charset="0"/>
              <a:buChar char="•"/>
              <a:tabLst/>
              <a:defRPr sz="4800"/>
            </a:lvl4pPr>
            <a:lvl5pPr marL="360000" indent="-342000">
              <a:lnSpc>
                <a:spcPts val="2700"/>
              </a:lnSpc>
              <a:buFont typeface="Arial" panose="020B0604020202020204" pitchFamily="34" charset="0"/>
              <a:buChar char="•"/>
              <a:tabLst/>
              <a:defRPr sz="25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002AC7C-8F0C-E543-BBBE-D70132FAC7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56" y="160152"/>
            <a:ext cx="1281559" cy="9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00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content 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/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3A0C69-C1E2-7A4B-AAB8-E9A00D5AB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3949" y="1801909"/>
            <a:ext cx="7595382" cy="4147007"/>
          </a:xfrm>
        </p:spPr>
        <p:txBody>
          <a:bodyPr numCol="2" spcCol="252000">
            <a:noAutofit/>
          </a:bodyPr>
          <a:lstStyle>
            <a:lvl1pPr marL="10800" indent="0">
              <a:buFont typeface="Arial" panose="020B0604020202020204" pitchFamily="34" charset="0"/>
              <a:buNone/>
              <a:tabLst/>
              <a:defRPr/>
            </a:lvl1pPr>
            <a:lvl2pPr marL="10800" indent="0">
              <a:buFont typeface="Arial" panose="020B0604020202020204" pitchFamily="34" charset="0"/>
              <a:buNone/>
              <a:tabLst/>
              <a:defRPr/>
            </a:lvl2pPr>
            <a:lvl3pPr marL="10800" indent="0">
              <a:buFont typeface="Arial" panose="020B0604020202020204" pitchFamily="34" charset="0"/>
              <a:buNone/>
              <a:tabLst/>
              <a:defRPr/>
            </a:lvl3pPr>
            <a:lvl4pPr marL="10800" indent="0">
              <a:buFont typeface="Arial" panose="020B0604020202020204" pitchFamily="34" charset="0"/>
              <a:buNone/>
              <a:tabLst/>
              <a:defRPr/>
            </a:lvl4pPr>
            <a:lvl5pPr marL="10800" indent="0"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470B00F-8045-8845-958F-4CF1DD054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56" y="160152"/>
            <a:ext cx="1281559" cy="9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80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•Title and text content 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02932687-318B-0B41-A85B-88C9396E4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0545484" y="6452468"/>
            <a:ext cx="1136808" cy="115416"/>
          </a:xfrm>
        </p:spPr>
        <p:txBody>
          <a:bodyPr/>
          <a:lstStyle/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5E7CE-59EF-9848-8FED-663269A09331}"/>
              </a:ext>
            </a:extLst>
          </p:cNvPr>
          <p:cNvSpPr txBox="1">
            <a:spLocks/>
          </p:cNvSpPr>
          <p:nvPr userDrawn="1"/>
        </p:nvSpPr>
        <p:spPr>
          <a:xfrm>
            <a:off x="426025" y="5634795"/>
            <a:ext cx="5174673" cy="7700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3175" indent="6350" algn="l" defTabSz="685800" rtl="0" eaLnBrk="1" latinLnBrk="0" hangingPunct="1">
              <a:lnSpc>
                <a:spcPct val="100000"/>
              </a:lnSpc>
              <a:spcBef>
                <a:spcPts val="75"/>
              </a:spcBef>
              <a:tabLst/>
              <a:defRPr lang="en-US" sz="1350" b="0" i="0" kern="1200" spc="0">
                <a:solidFill>
                  <a:schemeClr val="bg1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r>
              <a:rPr lang="en-GB" sz="2200">
                <a:solidFill>
                  <a:srgbClr val="003A82"/>
                </a:solidFill>
                <a:latin typeface="+mn-lt"/>
              </a:rPr>
              <a:t>#</a:t>
            </a:r>
            <a:r>
              <a:rPr lang="en-GB" sz="2200" err="1">
                <a:solidFill>
                  <a:srgbClr val="003A82"/>
                </a:solidFill>
                <a:latin typeface="+mn-lt"/>
              </a:rPr>
              <a:t>DreamWild</a:t>
            </a:r>
            <a:endParaRPr lang="en-GB" sz="2200">
              <a:solidFill>
                <a:srgbClr val="003A82"/>
              </a:solidFill>
              <a:latin typeface="+mn-lt"/>
            </a:endParaRPr>
          </a:p>
          <a:p>
            <a:r>
              <a:rPr lang="en-GB" sz="2200">
                <a:solidFill>
                  <a:srgbClr val="003A82"/>
                </a:solidFill>
                <a:latin typeface="+mn-lt"/>
              </a:rPr>
              <a:t>#UK25WSJ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3B789472-AC19-C848-875E-BFCEE419D6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56" y="160152"/>
            <a:ext cx="1281559" cy="956043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4D6672-F412-1E43-92B9-CD7D856A94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2268538"/>
            <a:ext cx="4676775" cy="3130550"/>
          </a:xfrm>
        </p:spPr>
        <p:txBody>
          <a:bodyPr>
            <a:normAutofit/>
          </a:bodyPr>
          <a:lstStyle>
            <a:lvl1pPr marL="10800" indent="0">
              <a:buFontTx/>
              <a:buNone/>
              <a:defRPr sz="5400" b="1" i="0">
                <a:solidFill>
                  <a:srgbClr val="003A82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GB"/>
              <a:t>Think big. </a:t>
            </a:r>
          </a:p>
          <a:p>
            <a:pPr lvl="0"/>
            <a:r>
              <a:rPr lang="en-GB"/>
              <a:t>Dream wild. </a:t>
            </a:r>
          </a:p>
          <a:p>
            <a:pPr lvl="0"/>
            <a:r>
              <a:rPr lang="en-GB"/>
              <a:t>Act together.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6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•Title and text content 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3AF7921-CFFC-1B47-AD49-0BD9201707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0545484" y="6452468"/>
            <a:ext cx="1136808" cy="115416"/>
          </a:xfrm>
        </p:spPr>
        <p:txBody>
          <a:bodyPr/>
          <a:lstStyle/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49F33D5-13FE-CE40-8A88-117F4BCBA3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56" y="160152"/>
            <a:ext cx="1281559" cy="9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15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•Title and text content 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3AF7921-CFFC-1B47-AD49-0BD9201707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0545484" y="6452468"/>
            <a:ext cx="1136808" cy="115416"/>
          </a:xfrm>
        </p:spPr>
        <p:txBody>
          <a:bodyPr/>
          <a:lstStyle/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DCE-FA47-0A47-A96C-9BE4D8D8CB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0" y="6069809"/>
            <a:ext cx="1761645" cy="4980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78B92-C8DD-BB48-99D4-CF1F0BBABF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4874" y="5561881"/>
            <a:ext cx="5302250" cy="890587"/>
          </a:xfrm>
        </p:spPr>
        <p:txBody>
          <a:bodyPr>
            <a:normAutofit/>
          </a:bodyPr>
          <a:lstStyle>
            <a:lvl1pPr marL="10800" indent="0" algn="ctr">
              <a:buFontTx/>
              <a:buNone/>
              <a:defRPr sz="4400" b="1" i="0">
                <a:solidFill>
                  <a:srgbClr val="003A82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GB"/>
              <a:t>Thank you</a:t>
            </a:r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75F2637-8E5C-244D-A3E1-C7E234FF4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39" y="206451"/>
            <a:ext cx="6224319" cy="464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33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•Title and text content 2Col purple">
    <p:bg>
      <p:bgPr>
        <a:solidFill>
          <a:srgbClr val="003A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3A0C69-C1E2-7A4B-AAB8-E9A00D5AB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3949" y="1801909"/>
            <a:ext cx="7595382" cy="4147007"/>
          </a:xfrm>
        </p:spPr>
        <p:txBody>
          <a:bodyPr numCol="2" spcCol="252000">
            <a:noAutofit/>
          </a:bodyPr>
          <a:lstStyle>
            <a:lvl1pPr marL="133200" indent="-122400">
              <a:buClr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 marL="133200" indent="-122400">
              <a:buClr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2pPr>
            <a:lvl3pPr marL="133200" indent="-122400">
              <a:buClr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3pPr>
            <a:lvl4pPr marL="133200" indent="-122400">
              <a:buClr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133200" indent="-122400">
              <a:buClr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9C5067F-0910-414C-903D-202F0D89C8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440" y="336177"/>
            <a:ext cx="611286" cy="60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99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content 3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/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3A0C69-C1E2-7A4B-AAB8-E9A00D5AB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3949" y="1801909"/>
            <a:ext cx="7595382" cy="4147007"/>
          </a:xfrm>
        </p:spPr>
        <p:txBody>
          <a:bodyPr numCol="3" spcCol="252000">
            <a:noAutofit/>
          </a:bodyPr>
          <a:lstStyle>
            <a:lvl1pPr marL="10800" indent="0">
              <a:buFont typeface="Arial" panose="020B0604020202020204" pitchFamily="34" charset="0"/>
              <a:buNone/>
              <a:tabLst/>
              <a:defRPr/>
            </a:lvl1pPr>
            <a:lvl2pPr marL="10800" indent="0">
              <a:lnSpc>
                <a:spcPts val="1500"/>
              </a:lnSpc>
              <a:buFont typeface="Arial" panose="020B0604020202020204" pitchFamily="34" charset="0"/>
              <a:buNone/>
              <a:tabLst/>
              <a:defRPr sz="1350" b="0" i="0">
                <a:latin typeface="Nunito Sans" pitchFamily="2" charset="77"/>
              </a:defRPr>
            </a:lvl2pPr>
            <a:lvl3pPr marL="10800" indent="0">
              <a:lnSpc>
                <a:spcPts val="1500"/>
              </a:lnSpc>
              <a:buFont typeface="Arial" panose="020B0604020202020204" pitchFamily="34" charset="0"/>
              <a:buNone/>
              <a:tabLst/>
              <a:defRPr sz="1350"/>
            </a:lvl3pPr>
            <a:lvl4pPr marL="10800" indent="0">
              <a:buFont typeface="Arial" panose="020B0604020202020204" pitchFamily="34" charset="0"/>
              <a:buNone/>
              <a:tabLst/>
              <a:defRPr b="1" i="0">
                <a:latin typeface="Nunito Sans" pitchFamily="2" charset="77"/>
              </a:defRPr>
            </a:lvl4pPr>
            <a:lvl5pPr marL="10800" indent="0"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6237D2A3-40FC-6141-AD1E-C0ABFA186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56" y="160152"/>
            <a:ext cx="1281559" cy="9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38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mr-IN"/>
              <a:t>18/02/2018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/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3AC2F18F-7911-3840-A450-1E5FBE30DE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2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307C03-2509-B14D-9C2D-DB4CBC305E4B}"/>
              </a:ext>
            </a:extLst>
          </p:cNvPr>
          <p:cNvSpPr txBox="1"/>
          <p:nvPr userDrawn="1"/>
        </p:nvSpPr>
        <p:spPr>
          <a:xfrm>
            <a:off x="1285613" y="1017385"/>
            <a:ext cx="9617796" cy="4977114"/>
          </a:xfrm>
          <a:prstGeom prst="rect">
            <a:avLst/>
          </a:prstGeom>
          <a:solidFill>
            <a:srgbClr val="FFE627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8A77A-E0B7-5A4B-8127-3891F0526E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8172" y="1439219"/>
            <a:ext cx="4668456" cy="4133445"/>
          </a:xfrm>
          <a:noFill/>
        </p:spPr>
        <p:txBody>
          <a:bodyPr>
            <a:normAutofit/>
          </a:bodyPr>
          <a:lstStyle>
            <a:lvl1pPr marL="10800" indent="0">
              <a:buFontTx/>
              <a:buNone/>
              <a:defRPr sz="5200" b="1" i="0">
                <a:solidFill>
                  <a:srgbClr val="003A82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GB"/>
              <a:t>Think big. </a:t>
            </a:r>
          </a:p>
          <a:p>
            <a:pPr lvl="0"/>
            <a:r>
              <a:rPr lang="en-GB"/>
              <a:t>Dream wild. </a:t>
            </a:r>
          </a:p>
          <a:p>
            <a:pPr lvl="0"/>
            <a:r>
              <a:rPr lang="en-GB"/>
              <a:t>Act together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5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Quote page">
    <p:bg>
      <p:bgPr>
        <a:solidFill>
          <a:srgbClr val="003A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3A0C69-C1E2-7A4B-AAB8-E9A00D5AB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3949" y="1801909"/>
            <a:ext cx="7595382" cy="327891"/>
          </a:xfrm>
          <a:prstGeom prst="callout1">
            <a:avLst>
              <a:gd name="adj1" fmla="val 100048"/>
              <a:gd name="adj2" fmla="val 27"/>
              <a:gd name="adj3" fmla="val 100032"/>
              <a:gd name="adj4" fmla="val 99974"/>
            </a:avLst>
          </a:prstGeom>
          <a:ln w="3175">
            <a:solidFill>
              <a:schemeClr val="bg1"/>
            </a:solidFill>
          </a:ln>
        </p:spPr>
        <p:txBody>
          <a:bodyPr tIns="43200" numCol="1" spcCol="252000" anchor="t" anchorCtr="0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1" i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1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1" i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93949" y="1801909"/>
            <a:ext cx="7595382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72E59B6-6BDF-6244-80ED-D6427C87A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440" y="336177"/>
            <a:ext cx="611286" cy="60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8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ame">
    <p:bg>
      <p:bgPr>
        <a:solidFill>
          <a:srgbClr val="003A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1350" b="0" i="0" kern="1200" spc="-4" dirty="0" smtClean="0">
                <a:solidFill>
                  <a:srgbClr val="FFFFFF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pPr marL="9525" lvl="0" algn="l" defTabSz="685800" rtl="0" eaLnBrk="1" latinLnBrk="0" hangingPunct="1">
              <a:lnSpc>
                <a:spcPct val="100000"/>
              </a:lnSpc>
              <a:spcBef>
                <a:spcPts val="30"/>
              </a:spcBef>
            </a:pPr>
            <a:r>
              <a:rPr lang="en-US"/>
              <a:t>Page heading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 lIns="0" tIns="0" rIns="0" bIns="0"/>
          <a:lstStyle>
            <a:lvl1pPr>
              <a:defRPr sz="75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BF7824-4379-834E-86BB-B51DDD0B2D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337" y="4801011"/>
            <a:ext cx="8229325" cy="1019175"/>
          </a:xfrm>
          <a:solidFill>
            <a:srgbClr val="FFE627"/>
          </a:solidFill>
        </p:spPr>
        <p:txBody>
          <a:bodyPr>
            <a:noAutofit/>
          </a:bodyPr>
          <a:lstStyle>
            <a:lvl1pPr marL="0" indent="0" algn="ctr" defTabSz="685800" rtl="0" eaLnBrk="1" latinLnBrk="0" hangingPunct="1">
              <a:buNone/>
              <a:defRPr lang="en-US" sz="4050" b="0" kern="1200" dirty="0" smtClean="0">
                <a:solidFill>
                  <a:srgbClr val="003A82"/>
                </a:solidFill>
                <a:latin typeface="Nunito Sans Black" panose="00000A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name here</a:t>
            </a:r>
          </a:p>
        </p:txBody>
      </p:sp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B631D14-A71D-7A40-9AAA-1A3B8DD8E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05" y="837486"/>
            <a:ext cx="3626390" cy="35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52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content 3Col purple">
    <p:bg>
      <p:bgPr>
        <a:solidFill>
          <a:srgbClr val="003A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3A0C69-C1E2-7A4B-AAB8-E9A00D5AB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3949" y="1801909"/>
            <a:ext cx="7595382" cy="4147007"/>
          </a:xfrm>
        </p:spPr>
        <p:txBody>
          <a:bodyPr numCol="3" spcCol="252000">
            <a:noAutofit/>
          </a:bodyPr>
          <a:lstStyle>
            <a:lvl1pPr marL="10800" indent="0">
              <a:buClr>
                <a:schemeClr val="bg1"/>
              </a:buClr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 marL="10800" indent="0">
              <a:lnSpc>
                <a:spcPts val="1500"/>
              </a:lnSpc>
              <a:buClr>
                <a:schemeClr val="bg1"/>
              </a:buClr>
              <a:buFont typeface="Arial" panose="020B0604020202020204" pitchFamily="34" charset="0"/>
              <a:buNone/>
              <a:tabLst/>
              <a:defRPr sz="135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0800" indent="0">
              <a:lnSpc>
                <a:spcPts val="1500"/>
              </a:lnSpc>
              <a:buClr>
                <a:schemeClr val="bg1"/>
              </a:buClr>
              <a:buFont typeface="Arial" panose="020B0604020202020204" pitchFamily="34" charset="0"/>
              <a:buNone/>
              <a:tabLst/>
              <a:defRPr sz="1350">
                <a:solidFill>
                  <a:schemeClr val="bg1"/>
                </a:solidFill>
              </a:defRPr>
            </a:lvl3pPr>
            <a:lvl4pPr marL="10800" indent="0">
              <a:buClr>
                <a:schemeClr val="bg1"/>
              </a:buClr>
              <a:buFont typeface="Arial" panose="020B0604020202020204" pitchFamily="34" charset="0"/>
              <a:buNone/>
              <a:tabLst/>
              <a:defRPr b="1" i="0">
                <a:solidFill>
                  <a:schemeClr val="bg1"/>
                </a:solidFill>
                <a:latin typeface="Nunito Sans" pitchFamily="2" charset="77"/>
              </a:defRPr>
            </a:lvl4pPr>
            <a:lvl5pPr marL="10800" indent="0">
              <a:buClr>
                <a:schemeClr val="bg1"/>
              </a:buClr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CC28CC3-4607-FA43-A656-8944006A31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440" y="336177"/>
            <a:ext cx="611286" cy="60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1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•Title and text content 3Col purple">
    <p:bg>
      <p:bgPr>
        <a:solidFill>
          <a:srgbClr val="003A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3A0C69-C1E2-7A4B-AAB8-E9A00D5AB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3949" y="1801909"/>
            <a:ext cx="7595382" cy="4147007"/>
          </a:xfrm>
        </p:spPr>
        <p:txBody>
          <a:bodyPr numCol="3" spcCol="252000">
            <a:noAutofit/>
          </a:bodyPr>
          <a:lstStyle>
            <a:lvl1pPr marL="133200" indent="-122400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 marL="133200" indent="-122400">
              <a:lnSpc>
                <a:spcPts val="15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35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33200" indent="-122400">
              <a:lnSpc>
                <a:spcPts val="15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350">
                <a:solidFill>
                  <a:schemeClr val="bg1"/>
                </a:solidFill>
              </a:defRPr>
            </a:lvl3pPr>
            <a:lvl4pPr marL="133200" indent="-122400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b="1" i="0">
                <a:solidFill>
                  <a:schemeClr val="bg1"/>
                </a:solidFill>
                <a:latin typeface="Nunito Sans" pitchFamily="2" charset="77"/>
              </a:defRPr>
            </a:lvl4pPr>
            <a:lvl5pPr marL="133200" indent="-122400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963B285-7EA0-0340-91C1-D37E72CAC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440" y="336177"/>
            <a:ext cx="611286" cy="60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17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media content purple">
    <p:bg>
      <p:bgPr>
        <a:solidFill>
          <a:srgbClr val="003A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1CBB7120-4083-9A47-A4B6-A745CE94B22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360363" y="1231899"/>
            <a:ext cx="11491396" cy="4882727"/>
          </a:xfrm>
        </p:spPr>
        <p:txBody>
          <a:bodyPr anchor="ctr"/>
          <a:lstStyle>
            <a:lvl1pPr marL="1080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media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F855722-502C-A642-ACC8-820BF21EC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440" y="336177"/>
            <a:ext cx="611286" cy="60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3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media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A82"/>
                </a:solidFill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82"/>
                </a:solidFill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1CBB7120-4083-9A47-A4B6-A745CE94B22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360363" y="1231899"/>
            <a:ext cx="11491396" cy="4882727"/>
          </a:xfrm>
        </p:spPr>
        <p:txBody>
          <a:bodyPr anchor="ctr"/>
          <a:lstStyle>
            <a:lvl1pPr marL="10800" indent="0" algn="ctr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media</a:t>
            </a: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26D1FF94-6F5D-B341-9A14-E9CB13E4B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56" y="160152"/>
            <a:ext cx="1281559" cy="9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9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">
    <p:bg>
      <p:bgPr>
        <a:solidFill>
          <a:srgbClr val="FFE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3A0C69-C1E2-7A4B-AAB8-E9A00D5AB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3949" y="4085906"/>
            <a:ext cx="7595382" cy="1914189"/>
          </a:xfrm>
        </p:spPr>
        <p:txBody>
          <a:bodyPr numCol="1" spcCol="252000">
            <a:noAutofit/>
          </a:bodyPr>
          <a:lstStyle>
            <a:lvl1pPr marL="10800" indent="0">
              <a:lnSpc>
                <a:spcPts val="4800"/>
              </a:lnSpc>
              <a:spcBef>
                <a:spcPts val="0"/>
              </a:spcBef>
              <a:buNone/>
              <a:defRPr sz="4050">
                <a:solidFill>
                  <a:schemeClr val="bg1"/>
                </a:solidFill>
              </a:defRPr>
            </a:lvl1pPr>
            <a:lvl2pPr marL="0" indent="0">
              <a:lnSpc>
                <a:spcPts val="4800"/>
              </a:lnSpc>
              <a:spcBef>
                <a:spcPts val="0"/>
              </a:spcBef>
              <a:buNone/>
              <a:defRPr sz="4050" b="0" i="0">
                <a:solidFill>
                  <a:schemeClr val="bg1"/>
                </a:solidFill>
                <a:latin typeface="Nunito Sans Black" pitchFamily="2" charset="77"/>
              </a:defRPr>
            </a:lvl2pPr>
            <a:lvl3pPr marL="0">
              <a:lnSpc>
                <a:spcPts val="4800"/>
              </a:lnSpc>
              <a:spcBef>
                <a:spcPts val="0"/>
              </a:spcBef>
              <a:defRPr sz="4050">
                <a:solidFill>
                  <a:schemeClr val="bg1"/>
                </a:solidFill>
              </a:defRPr>
            </a:lvl3pPr>
            <a:lvl4pPr>
              <a:lnSpc>
                <a:spcPts val="4800"/>
              </a:lnSpc>
              <a:spcBef>
                <a:spcPts val="0"/>
              </a:spcBef>
              <a:defRPr sz="4050" b="1" i="0">
                <a:solidFill>
                  <a:schemeClr val="bg1"/>
                </a:solidFill>
                <a:latin typeface="Nunito Sans" pitchFamily="2" charset="77"/>
              </a:defRPr>
            </a:lvl4pPr>
            <a:lvl5pPr>
              <a:lnSpc>
                <a:spcPts val="4800"/>
              </a:lnSpc>
              <a:spcBef>
                <a:spcPts val="0"/>
              </a:spcBef>
              <a:defRPr sz="40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C7F6D6E-AD22-A744-8290-8BC5F50B0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56" y="160152"/>
            <a:ext cx="1281559" cy="9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66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urple">
    <p:bg>
      <p:bgPr>
        <a:solidFill>
          <a:srgbClr val="003A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2B21259-9E28-5243-8386-B6D481CCC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440" y="336177"/>
            <a:ext cx="611286" cy="60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41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slide Red">
    <p:bg>
      <p:bgPr>
        <a:solidFill>
          <a:srgbClr val="E22E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10077450" y="359569"/>
            <a:ext cx="1752622" cy="493120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20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4D1000F-210A-AC46-8D71-2439EB4239D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610026C9-156B-704C-9338-7E95E27EEADD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1350" b="0" i="0" kern="1200" spc="-4" dirty="0" smtClean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9525" lvl="0" algn="l" defTabSz="685800" rtl="0" eaLnBrk="1" latinLnBrk="0" hangingPunct="1">
              <a:lnSpc>
                <a:spcPct val="100000"/>
              </a:lnSpc>
              <a:spcBef>
                <a:spcPts val="30"/>
              </a:spcBef>
            </a:pPr>
            <a:r>
              <a:rPr lang="en-US"/>
              <a:t>Page heading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426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rgbClr val="FFE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 lIns="0" tIns="0" rIns="0" bIns="0"/>
          <a:lstStyle>
            <a:lvl1pPr>
              <a:defRPr sz="75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919839A-727F-3043-B191-2CAB76E8FF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430" y="742049"/>
            <a:ext cx="7486290" cy="55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64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by purple">
    <p:bg>
      <p:bgPr>
        <a:solidFill>
          <a:srgbClr val="003A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0">
            <a:extLst>
              <a:ext uri="{FF2B5EF4-FFF2-40B4-BE49-F238E27FC236}">
                <a16:creationId xmlns:a16="http://schemas.microsoft.com/office/drawing/2014/main" id="{55952E06-538E-3847-8E39-0DF2E6C154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2941602"/>
            <a:ext cx="3190875" cy="4873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3175" indent="6350">
              <a:tabLst/>
              <a:defRPr lang="en-US" sz="1350" b="0" i="0" kern="1200" spc="0">
                <a:solidFill>
                  <a:schemeClr val="bg1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678492E3-6289-7F4A-AB70-D84688E2F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2551113"/>
            <a:ext cx="3190876" cy="390525"/>
          </a:xfrm>
          <a:noFill/>
        </p:spPr>
        <p:txBody>
          <a:bodyPr anchor="b">
            <a:noAutofit/>
          </a:bodyPr>
          <a:lstStyle>
            <a:lvl1pPr marL="10800" indent="0">
              <a:buNone/>
              <a:defRPr sz="135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058389D-8FFE-594B-9577-7643880F3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998" y="359569"/>
            <a:ext cx="4806452" cy="2191004"/>
          </a:xfrm>
          <a:noFill/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ts val="4950"/>
              </a:lnSpc>
              <a:buNone/>
              <a:defRPr lang="en-US" sz="5250" b="0" i="0" kern="1200" spc="-146" baseline="0" dirty="0" smtClean="0">
                <a:solidFill>
                  <a:schemeClr val="bg1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  <a:lvl2pPr marL="0" algn="l" defTabSz="685800" rtl="0" eaLnBrk="1" latinLnBrk="0" hangingPunct="1">
              <a:lnSpc>
                <a:spcPts val="4950"/>
              </a:lnSpc>
              <a:defRPr lang="en-US" sz="5250" b="0" i="0" kern="1200" spc="-146" baseline="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0" algn="l" defTabSz="685800" rtl="0" eaLnBrk="1" latinLnBrk="0" hangingPunct="1">
              <a:lnSpc>
                <a:spcPts val="4950"/>
              </a:lnSpc>
              <a:defRPr lang="en-US" sz="5250" b="0" i="0" kern="1200" spc="-146" baseline="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3pPr>
            <a:lvl4pPr marL="0" algn="l" defTabSz="685800" rtl="0" eaLnBrk="1" latinLnBrk="0" hangingPunct="1">
              <a:lnSpc>
                <a:spcPts val="4950"/>
              </a:lnSpc>
              <a:defRPr lang="en-US" sz="5250" b="0" i="0" kern="1200" spc="-146" baseline="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4pPr>
            <a:lvl5pPr marL="0" algn="l" defTabSz="685800" rtl="0" eaLnBrk="1" latinLnBrk="0" hangingPunct="1">
              <a:lnSpc>
                <a:spcPts val="4950"/>
              </a:lnSpc>
              <a:defRPr lang="en-GB" sz="5250" b="0" i="0" kern="1200" spc="-146" baseline="0" dirty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5pPr>
          </a:lstStyle>
          <a:p>
            <a:pPr lvl="0"/>
            <a:r>
              <a:rPr lang="en-US"/>
              <a:t>#</a:t>
            </a:r>
            <a:r>
              <a:rPr lang="en-US" err="1"/>
              <a:t>DreamWild</a:t>
            </a:r>
            <a:endParaRPr lang="en-US"/>
          </a:p>
        </p:txBody>
      </p:sp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EE5AEA5-A94A-BA4A-B970-94DBB7C556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709" y="826179"/>
            <a:ext cx="5301033" cy="520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6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b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71D27A-C155-F64E-B402-4C0B77D642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sp>
        <p:nvSpPr>
          <p:cNvPr id="23" name="Title 10">
            <a:extLst>
              <a:ext uri="{FF2B5EF4-FFF2-40B4-BE49-F238E27FC236}">
                <a16:creationId xmlns:a16="http://schemas.microsoft.com/office/drawing/2014/main" id="{FA61C894-DE54-A347-B550-E8736DB23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4551468"/>
            <a:ext cx="3190875" cy="4873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3175" indent="6350">
              <a:tabLst/>
              <a:defRPr lang="en-US" sz="1350" b="0" i="0" kern="1200" spc="0">
                <a:solidFill>
                  <a:srgbClr val="003A82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151A4A86-DF9E-E04F-B5A9-2542617253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3997948"/>
            <a:ext cx="3190876" cy="390525"/>
          </a:xfrm>
        </p:spPr>
        <p:txBody>
          <a:bodyPr anchor="b">
            <a:noAutofit/>
          </a:bodyPr>
          <a:lstStyle>
            <a:lvl1pPr marL="10800" indent="0">
              <a:buNone/>
              <a:defRPr sz="1350">
                <a:solidFill>
                  <a:srgbClr val="003A82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1829DD-0A9D-5B44-BA84-34F254C3817F}"/>
              </a:ext>
            </a:extLst>
          </p:cNvPr>
          <p:cNvSpPr txBox="1"/>
          <p:nvPr userDrawn="1"/>
        </p:nvSpPr>
        <p:spPr>
          <a:xfrm>
            <a:off x="261877" y="290814"/>
            <a:ext cx="567495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5400" kern="1200">
                <a:solidFill>
                  <a:srgbClr val="003A82"/>
                </a:solidFill>
                <a:effectLst/>
                <a:latin typeface="+mn-lt"/>
                <a:ea typeface="+mn-ea"/>
                <a:cs typeface="+mn-cs"/>
              </a:rPr>
              <a:t>Dream big, </a:t>
            </a:r>
          </a:p>
          <a:p>
            <a:pPr>
              <a:lnSpc>
                <a:spcPct val="100000"/>
              </a:lnSpc>
            </a:pPr>
            <a:r>
              <a:rPr lang="en-GB" sz="5400" kern="1200">
                <a:solidFill>
                  <a:srgbClr val="003A82"/>
                </a:solidFill>
                <a:effectLst/>
                <a:latin typeface="+mn-lt"/>
                <a:ea typeface="+mn-ea"/>
                <a:cs typeface="+mn-cs"/>
              </a:rPr>
              <a:t>Dream wild. </a:t>
            </a:r>
          </a:p>
          <a:p>
            <a:pPr>
              <a:lnSpc>
                <a:spcPct val="100000"/>
              </a:lnSpc>
            </a:pPr>
            <a:r>
              <a:rPr lang="en-GB" sz="5400" b="1" i="0" kern="1200">
                <a:solidFill>
                  <a:srgbClr val="003A82"/>
                </a:solidFill>
                <a:effectLst/>
                <a:latin typeface="Nunito Sans Black" pitchFamily="2" charset="77"/>
                <a:ea typeface="+mn-ea"/>
                <a:cs typeface="+mn-cs"/>
              </a:rPr>
              <a:t>Now let’s </a:t>
            </a:r>
            <a:br>
              <a:rPr lang="en-GB" sz="5400" b="1" i="0" kern="1200">
                <a:solidFill>
                  <a:srgbClr val="003A82"/>
                </a:solidFill>
                <a:effectLst/>
                <a:latin typeface="Nunito Sans Black" pitchFamily="2" charset="77"/>
                <a:ea typeface="+mn-ea"/>
                <a:cs typeface="+mn-cs"/>
              </a:rPr>
            </a:br>
            <a:r>
              <a:rPr lang="en-GB" sz="5400" b="1" i="0" kern="1200">
                <a:solidFill>
                  <a:srgbClr val="003A82"/>
                </a:solidFill>
                <a:effectLst/>
                <a:latin typeface="Nunito Sans Black" pitchFamily="2" charset="77"/>
                <a:ea typeface="+mn-ea"/>
                <a:cs typeface="+mn-cs"/>
              </a:rPr>
              <a:t>make it happen. 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F727143-46A2-E14A-AB60-25EF72AFE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7" y="5667617"/>
            <a:ext cx="1281559" cy="9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4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E116296-77B7-6646-8709-DF9C92BD1243}"/>
              </a:ext>
            </a:extLst>
          </p:cNvPr>
          <p:cNvSpPr/>
          <p:nvPr userDrawn="1"/>
        </p:nvSpPr>
        <p:spPr>
          <a:xfrm>
            <a:off x="0" y="0"/>
            <a:ext cx="12189023" cy="6858000"/>
          </a:xfrm>
          <a:prstGeom prst="rect">
            <a:avLst/>
          </a:prstGeom>
          <a:solidFill>
            <a:srgbClr val="FFE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ilhouette of a person&#10;&#10;Description automatically generated with low confidence">
            <a:extLst>
              <a:ext uri="{FF2B5EF4-FFF2-40B4-BE49-F238E27FC236}">
                <a16:creationId xmlns:a16="http://schemas.microsoft.com/office/drawing/2014/main" id="{D3F2022B-0D8F-D546-99AE-27F661C458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1" i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 lIns="0" tIns="0" rIns="0" bIns="0"/>
          <a:lstStyle>
            <a:lvl1pPr>
              <a:defRPr sz="750" b="1" i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1158000" y="1620000"/>
            <a:ext cx="3780000" cy="4502943"/>
          </a:xfrm>
          <a:prstGeom prst="rect">
            <a:avLst/>
          </a:prstGeom>
        </p:spPr>
        <p:txBody>
          <a:bodyPr>
            <a:noAutofit/>
          </a:bodyPr>
          <a:lstStyle>
            <a:lvl1pPr marL="10800" marR="3810" indent="0" algn="l" defTabSz="685800" rtl="0" eaLnBrk="1" latinLnBrk="0" hangingPunct="1">
              <a:lnSpc>
                <a:spcPts val="1950"/>
              </a:lnSpc>
              <a:spcBef>
                <a:spcPts val="315"/>
              </a:spcBef>
              <a:buFont typeface="Arial" panose="020B0604020202020204" pitchFamily="34" charset="0"/>
              <a:buNone/>
              <a:tabLst/>
              <a:defRPr lang="en-US" sz="1800" b="0" i="0" kern="1200" spc="-19" dirty="0" smtClean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A231A2B-306B-F74A-A090-BB769548E4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56" y="160152"/>
            <a:ext cx="1281559" cy="9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2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E116296-77B7-6646-8709-DF9C92BD124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E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1" i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 lIns="0" tIns="0" rIns="0" bIns="0"/>
          <a:lstStyle>
            <a:lvl1pPr>
              <a:defRPr sz="750" b="1" i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914932" y="1446380"/>
            <a:ext cx="3780000" cy="45029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400" b="1" i="0" kern="1200">
                <a:solidFill>
                  <a:srgbClr val="003A82"/>
                </a:solidFill>
                <a:effectLst/>
                <a:latin typeface="Nunito Sans Black" pitchFamily="2" charset="77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kern="1200">
                <a:solidFill>
                  <a:srgbClr val="003A82"/>
                </a:solidFill>
                <a:effectLst/>
                <a:latin typeface="Nunito Sans Black" pitchFamily="2" charset="77"/>
                <a:ea typeface="+mn-ea"/>
                <a:cs typeface="+mn-cs"/>
              </a:rPr>
              <a:t>We don’t just dream. We act.</a:t>
            </a:r>
            <a:endParaRPr lang="en-US" sz="1800" b="1" i="0">
              <a:solidFill>
                <a:srgbClr val="003A82"/>
              </a:solidFill>
              <a:latin typeface="Nunito Sans Black" pitchFamily="2" charset="77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A231A2B-306B-F74A-A090-BB769548E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56" y="160152"/>
            <a:ext cx="1281559" cy="956043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CC851AC-1104-AB4D-B1E7-C3C415013F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1575"/>
            <a:ext cx="6096000" cy="6858000"/>
          </a:xfrm>
          <a:noFill/>
        </p:spPr>
        <p:txBody>
          <a:bodyPr anchor="ctr" anchorCtr="1"/>
          <a:lstStyle>
            <a:lvl1pPr marL="1080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>
                <a:solidFill>
                  <a:srgbClr val="003A82"/>
                </a:solidFill>
              </a:defRPr>
            </a:lvl1pPr>
          </a:lstStyle>
          <a:p>
            <a:r>
              <a:rPr lang="en-US"/>
              <a:t>Click to insert image</a:t>
            </a:r>
          </a:p>
          <a:p>
            <a:pPr marL="108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en-GB"/>
              <a:t>The optimum image size is 640 x 720 pixels at 96 dpi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4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E116296-77B7-6646-8709-DF9C92BD124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3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E497EFFB-9C44-2846-B458-E5635F28CF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1575"/>
            <a:ext cx="6096000" cy="6858000"/>
          </a:xfrm>
          <a:noFill/>
        </p:spPr>
        <p:txBody>
          <a:bodyPr anchor="ctr" anchorCtr="1"/>
          <a:lstStyle>
            <a:lvl1pPr marL="1080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image</a:t>
            </a:r>
          </a:p>
          <a:p>
            <a:pPr marL="108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en-GB"/>
              <a:t>The optimum image size is 640 x 720 pixels at 96 dpi</a:t>
            </a:r>
          </a:p>
          <a:p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1350" b="0" i="0" kern="1200" spc="-4" dirty="0" smtClean="0">
                <a:solidFill>
                  <a:srgbClr val="003A8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9525" lvl="0" algn="l" defTabSz="685800" rtl="0" eaLnBrk="1" latinLnBrk="0" hangingPunct="1">
              <a:lnSpc>
                <a:spcPct val="100000"/>
              </a:lnSpc>
              <a:spcBef>
                <a:spcPts val="30"/>
              </a:spcBef>
            </a:pPr>
            <a:r>
              <a:rPr lang="en-US"/>
              <a:t>We’re a team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 lIns="0" tIns="0" rIns="0" bIns="0"/>
          <a:lstStyle>
            <a:lvl1pPr>
              <a:defRPr sz="75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DAB5ED3-D100-9B45-8318-3E8A09ECF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440" y="336177"/>
            <a:ext cx="611286" cy="607099"/>
          </a:xfrm>
          <a:prstGeom prst="rect">
            <a:avLst/>
          </a:prstGeom>
        </p:spPr>
      </p:pic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92408C34-8CAA-F44D-B737-E73A4B0578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5403" y="1548553"/>
            <a:ext cx="3780000" cy="4502943"/>
          </a:xfrm>
          <a:prstGeom prst="rect">
            <a:avLst/>
          </a:prstGeom>
        </p:spPr>
        <p:txBody>
          <a:bodyPr>
            <a:noAutofit/>
          </a:bodyPr>
          <a:lstStyle>
            <a:lvl1pPr marL="10800" marR="3810" indent="0" algn="l" defTabSz="685800" rtl="0" eaLnBrk="1" latinLnBrk="0" hangingPunct="1">
              <a:lnSpc>
                <a:spcPts val="1950"/>
              </a:lnSpc>
              <a:spcBef>
                <a:spcPts val="315"/>
              </a:spcBef>
              <a:buFont typeface="Arial" panose="020B0604020202020204" pitchFamily="34" charset="0"/>
              <a:buNone/>
              <a:tabLst/>
              <a:defRPr lang="en-US" sz="1800" b="1" i="0" kern="1200" spc="-19" dirty="0" smtClean="0">
                <a:solidFill>
                  <a:srgbClr val="003A8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lvl="0"/>
            <a:r>
              <a:rPr lang="en-US"/>
              <a:t>Dreams only come true when we work together. That’s why we’re a team.</a:t>
            </a:r>
          </a:p>
        </p:txBody>
      </p:sp>
    </p:spTree>
    <p:extLst>
      <p:ext uri="{BB962C8B-B14F-4D97-AF65-F5344CB8AC3E}">
        <p14:creationId xmlns:p14="http://schemas.microsoft.com/office/powerpoint/2010/main" val="862530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•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0F57CD9A-2D1D-7A4C-BF76-1884EF4102F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1080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insert image</a:t>
            </a:r>
          </a:p>
          <a:p>
            <a:r>
              <a:rPr lang="en-GB"/>
              <a:t>The optimum image size is 640 x 720 pixels at 96 dpi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45675" y="534300"/>
            <a:ext cx="5750325" cy="20774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1350" b="0" i="0" kern="1200" spc="-4" dirty="0" smtClean="0">
                <a:solidFill>
                  <a:srgbClr val="003A8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9525" lvl="0" algn="l" defTabSz="685800" rtl="0" eaLnBrk="1" latinLnBrk="0" hangingPunct="1">
              <a:lnSpc>
                <a:spcPct val="100000"/>
              </a:lnSpc>
              <a:spcBef>
                <a:spcPts val="30"/>
              </a:spcBef>
            </a:pPr>
            <a:r>
              <a:rPr lang="en-US"/>
              <a:t>Page heading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1" i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1" y="6322375"/>
            <a:ext cx="1740590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>
                <a:solidFill>
                  <a:schemeClr val="tx1"/>
                </a:solidFill>
              </a:rPr>
              <a:t>18/02/2018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94121" y="6390227"/>
            <a:ext cx="157638" cy="115416"/>
          </a:xfrm>
          <a:prstGeom prst="rect">
            <a:avLst/>
          </a:prstGeom>
        </p:spPr>
        <p:txBody>
          <a:bodyPr lIns="0" tIns="0" rIns="0" bIns="0"/>
          <a:lstStyle>
            <a:lvl1pPr>
              <a:defRPr sz="750" b="1" i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9050">
              <a:spcBef>
                <a:spcPts val="83"/>
              </a:spcBef>
            </a:pPr>
            <a:fld id="{81D60167-4931-47E6-BA6A-407CBD079E47}" type="slidenum">
              <a:rPr lang="uk-UA" spc="26" smtClean="0"/>
              <a:pPr marL="19050">
                <a:spcBef>
                  <a:spcPts val="83"/>
                </a:spcBef>
              </a:pPr>
              <a:t>‹#›</a:t>
            </a:fld>
            <a:endParaRPr lang="uk-UA" spc="26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1158000" y="1620000"/>
            <a:ext cx="3780000" cy="4502943"/>
          </a:xfrm>
          <a:prstGeom prst="rect">
            <a:avLst/>
          </a:prstGeom>
        </p:spPr>
        <p:txBody>
          <a:bodyPr>
            <a:noAutofit/>
          </a:bodyPr>
          <a:lstStyle>
            <a:lvl1pPr marL="133200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rgbClr val="003A82"/>
              </a:buClr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lvl="0"/>
            <a:r>
              <a:rPr lang="en-US"/>
              <a:t>Set the bullets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C4D10EEC-6BB4-CE45-8F4D-96A3FD7507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56" y="160152"/>
            <a:ext cx="1281559" cy="9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0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" b="1" i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B9D245-AF4C-A94D-8056-49CC09246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825229"/>
            <a:ext cx="11010900" cy="435173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4D44D9BB-CA16-684F-99FA-C3CDDAAB6EEA}"/>
              </a:ext>
            </a:extLst>
          </p:cNvPr>
          <p:cNvSpPr txBox="1">
            <a:spLocks/>
          </p:cNvSpPr>
          <p:nvPr userDrawn="1"/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defRPr lang="en-US" sz="1800" b="0" i="0" kern="1200" spc="-5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r>
              <a:rPr lang="en-GB" sz="1350">
                <a:solidFill>
                  <a:schemeClr val="tx1"/>
                </a:solidFill>
              </a:rPr>
              <a:t>Presentation title</a:t>
            </a:r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A1047EC1-FDCA-904E-B3BA-BE4F586077C0}"/>
              </a:ext>
            </a:extLst>
          </p:cNvPr>
          <p:cNvSpPr txBox="1">
            <a:spLocks/>
          </p:cNvSpPr>
          <p:nvPr userDrawn="1"/>
        </p:nvSpPr>
        <p:spPr>
          <a:xfrm>
            <a:off x="345675" y="534300"/>
            <a:ext cx="5750325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00" indent="0" eaLnBrk="1" hangingPunct="1">
              <a:buClr>
                <a:schemeClr val="tx2"/>
              </a:buClr>
              <a:buSzPct val="125000"/>
              <a:buFont typeface="Arial" panose="020B0604020202020204" pitchFamily="34" charset="0"/>
              <a:buNone/>
              <a:defRPr lang="en-US" sz="1800" b="0" i="0" kern="1200" spc="-5" dirty="0" smtClean="0">
                <a:solidFill>
                  <a:srgbClr val="FFFFFF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  <a:lvl2pPr marL="18000" indent="0" eaLnBrk="1" hangingPunct="1">
              <a:buClr>
                <a:schemeClr val="tx2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latin typeface="Nunito Sans Black" pitchFamily="2" charset="77"/>
                <a:ea typeface="+mn-ea"/>
                <a:cs typeface="+mn-cs"/>
              </a:defRPr>
            </a:lvl2pPr>
            <a:lvl3pPr marL="18000" indent="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000" indent="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8000" indent="0" eaLnBrk="1" hangingPunct="1">
              <a:spcBef>
                <a:spcPts val="26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latin typeface="Nunito Sans Black" pitchFamily="2" charset="77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9525" algn="l" rtl="0">
              <a:spcBef>
                <a:spcPts val="30"/>
              </a:spcBef>
            </a:pPr>
            <a:r>
              <a:rPr lang="en-GB" sz="1350">
                <a:solidFill>
                  <a:schemeClr val="tx1"/>
                </a:solidFill>
              </a:rPr>
              <a:t>Page heading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30CE6-1867-4144-A4CE-5B9F4115D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A82"/>
                </a:solidFill>
              </a:defRPr>
            </a:lvl1pPr>
          </a:lstStyle>
          <a:p>
            <a:fld id="{B65D3B8C-D2E3-8945-B281-83306306D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6" r:id="rId2"/>
    <p:sldLayoutId id="2147483667" r:id="rId3"/>
    <p:sldLayoutId id="2147483669" r:id="rId4"/>
    <p:sldLayoutId id="2147483727" r:id="rId5"/>
    <p:sldLayoutId id="2147483729" r:id="rId6"/>
    <p:sldLayoutId id="2147483681" r:id="rId7"/>
    <p:sldLayoutId id="2147483728" r:id="rId8"/>
    <p:sldLayoutId id="2147483692" r:id="rId9"/>
    <p:sldLayoutId id="2147483707" r:id="rId10"/>
    <p:sldLayoutId id="2147483709" r:id="rId11"/>
    <p:sldLayoutId id="2147483687" r:id="rId12"/>
    <p:sldLayoutId id="2147483726" r:id="rId13"/>
    <p:sldLayoutId id="2147483730" r:id="rId14"/>
    <p:sldLayoutId id="2147483731" r:id="rId15"/>
    <p:sldLayoutId id="2147483716" r:id="rId16"/>
    <p:sldLayoutId id="2147483717" r:id="rId17"/>
    <p:sldLayoutId id="2147483722" r:id="rId18"/>
    <p:sldLayoutId id="2147483723" r:id="rId19"/>
    <p:sldLayoutId id="2147483700" r:id="rId20"/>
    <p:sldLayoutId id="2147483718" r:id="rId21"/>
    <p:sldLayoutId id="2147483719" r:id="rId22"/>
    <p:sldLayoutId id="2147483720" r:id="rId23"/>
    <p:sldLayoutId id="2147483703" r:id="rId24"/>
    <p:sldLayoutId id="2147483704" r:id="rId25"/>
    <p:sldLayoutId id="2147483725" r:id="rId26"/>
  </p:sldLayoutIdLst>
  <p:txStyles>
    <p:titleStyle>
      <a:lvl1pPr marL="9525" algn="l" defTabSz="685800" rtl="0" eaLnBrk="1" latinLnBrk="0" hangingPunct="1">
        <a:lnSpc>
          <a:spcPct val="100000"/>
        </a:lnSpc>
        <a:spcBef>
          <a:spcPts val="75"/>
        </a:spcBef>
        <a:defRPr lang="en-US" sz="1350" b="0" i="0" kern="1200" spc="-4" dirty="0" smtClean="0">
          <a:solidFill>
            <a:schemeClr val="tx1"/>
          </a:solidFill>
          <a:latin typeface="Nunito Sans" charset="0"/>
          <a:ea typeface="Nunito Sans" charset="0"/>
          <a:cs typeface="Nunito Sans" charset="0"/>
        </a:defRPr>
      </a:lvl1pPr>
    </p:titleStyle>
    <p:bodyStyle>
      <a:lvl1pPr marL="133200" indent="-122400" eaLnBrk="1" hangingPunct="1"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latin typeface="Nunito Sans" charset="0"/>
          <a:ea typeface="Nunito Sans" charset="0"/>
          <a:cs typeface="Nunito Sans" charset="0"/>
        </a:defRPr>
      </a:lvl1pPr>
      <a:lvl2pPr marL="133200" indent="-122400" eaLnBrk="1" hangingPunct="1"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latin typeface="Nunito Sans Black" pitchFamily="2" charset="77"/>
          <a:ea typeface="+mn-ea"/>
          <a:cs typeface="+mn-cs"/>
        </a:defRPr>
      </a:lvl2pPr>
      <a:lvl3pPr marL="133200" indent="-122400" eaLnBrk="1" hangingPunct="1">
        <a:buClr>
          <a:srgbClr val="003A82"/>
        </a:buClr>
        <a:buSzPct val="125000"/>
        <a:buFont typeface="Arial" panose="020B0604020202020204" pitchFamily="34" charset="0"/>
        <a:buChar char="•"/>
        <a:tabLst/>
        <a:defRPr sz="1800">
          <a:solidFill>
            <a:srgbClr val="003A82"/>
          </a:solidFill>
          <a:latin typeface="+mn-lt"/>
          <a:ea typeface="+mn-ea"/>
          <a:cs typeface="+mn-cs"/>
        </a:defRPr>
      </a:lvl3pPr>
      <a:lvl4pPr marL="133200" indent="-122400" eaLnBrk="1" hangingPunct="1">
        <a:buClr>
          <a:srgbClr val="003A82"/>
        </a:buClr>
        <a:buSzPct val="125000"/>
        <a:buFont typeface="Arial" panose="020B0604020202020204" pitchFamily="34" charset="0"/>
        <a:buChar char="•"/>
        <a:tabLst/>
        <a:defRPr sz="1800" b="0" i="0">
          <a:solidFill>
            <a:srgbClr val="003A82"/>
          </a:solidFill>
          <a:latin typeface="Nunito Sans Black" pitchFamily="2" charset="77"/>
          <a:ea typeface="+mn-ea"/>
          <a:cs typeface="+mn-cs"/>
        </a:defRPr>
      </a:lvl4pPr>
      <a:lvl5pPr marL="133200" indent="-122400" eaLnBrk="1" hangingPunct="1">
        <a:spcBef>
          <a:spcPts val="1950"/>
        </a:spcBef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latin typeface="Nunito Sans Black" pitchFamily="2" charset="77"/>
          <a:ea typeface="+mn-ea"/>
          <a:cs typeface="+mn-cs"/>
        </a:defRPr>
      </a:lvl5pPr>
      <a:lvl6pPr marL="1714500" eaLnBrk="1" hangingPunct="1">
        <a:defRPr>
          <a:latin typeface="+mn-lt"/>
          <a:ea typeface="+mn-ea"/>
          <a:cs typeface="+mn-cs"/>
        </a:defRPr>
      </a:lvl6pPr>
      <a:lvl7pPr marL="2057400" eaLnBrk="1" hangingPunct="1">
        <a:defRPr>
          <a:latin typeface="+mn-lt"/>
          <a:ea typeface="+mn-ea"/>
          <a:cs typeface="+mn-cs"/>
        </a:defRPr>
      </a:lvl7pPr>
      <a:lvl8pPr marL="2400300" eaLnBrk="1" hangingPunct="1">
        <a:defRPr>
          <a:latin typeface="+mn-lt"/>
          <a:ea typeface="+mn-ea"/>
          <a:cs typeface="+mn-cs"/>
        </a:defRPr>
      </a:lvl8pPr>
      <a:lvl9pPr marL="27432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42900" eaLnBrk="1" hangingPunct="1">
        <a:defRPr>
          <a:latin typeface="+mn-lt"/>
          <a:ea typeface="+mn-ea"/>
          <a:cs typeface="+mn-cs"/>
        </a:defRPr>
      </a:lvl2pPr>
      <a:lvl3pPr marL="685800" eaLnBrk="1" hangingPunct="1">
        <a:defRPr>
          <a:latin typeface="+mn-lt"/>
          <a:ea typeface="+mn-ea"/>
          <a:cs typeface="+mn-cs"/>
        </a:defRPr>
      </a:lvl3pPr>
      <a:lvl4pPr marL="1028700" eaLnBrk="1" hangingPunct="1">
        <a:defRPr>
          <a:latin typeface="+mn-lt"/>
          <a:ea typeface="+mn-ea"/>
          <a:cs typeface="+mn-cs"/>
        </a:defRPr>
      </a:lvl4pPr>
      <a:lvl5pPr marL="1371600" eaLnBrk="1" hangingPunct="1">
        <a:defRPr>
          <a:latin typeface="+mn-lt"/>
          <a:ea typeface="+mn-ea"/>
          <a:cs typeface="+mn-cs"/>
        </a:defRPr>
      </a:lvl5pPr>
      <a:lvl6pPr marL="1714500" eaLnBrk="1" hangingPunct="1">
        <a:defRPr>
          <a:latin typeface="+mn-lt"/>
          <a:ea typeface="+mn-ea"/>
          <a:cs typeface="+mn-cs"/>
        </a:defRPr>
      </a:lvl6pPr>
      <a:lvl7pPr marL="2057400" eaLnBrk="1" hangingPunct="1">
        <a:defRPr>
          <a:latin typeface="+mn-lt"/>
          <a:ea typeface="+mn-ea"/>
          <a:cs typeface="+mn-cs"/>
        </a:defRPr>
      </a:lvl7pPr>
      <a:lvl8pPr marL="2400300" eaLnBrk="1" hangingPunct="1">
        <a:defRPr>
          <a:latin typeface="+mn-lt"/>
          <a:ea typeface="+mn-ea"/>
          <a:cs typeface="+mn-cs"/>
        </a:defRPr>
      </a:lvl8pPr>
      <a:lvl9pPr marL="27432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227" userDrawn="1">
          <p15:clr>
            <a:srgbClr val="F26B43"/>
          </p15:clr>
        </p15:guide>
        <p15:guide id="3" orient="horz" pos="4163" userDrawn="1">
          <p15:clr>
            <a:srgbClr val="F26B43"/>
          </p15:clr>
        </p15:guide>
        <p15:guide id="4" orient="horz" pos="227" userDrawn="1">
          <p15:clr>
            <a:srgbClr val="F26B43"/>
          </p15:clr>
        </p15:guide>
        <p15:guide id="5" pos="7452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C78E938-B741-2547-94FE-0F9696734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87" y="5523684"/>
            <a:ext cx="1753076" cy="492325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34A5728-D197-584C-96D8-3F613EE80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20" y="497711"/>
            <a:ext cx="8040022" cy="6126497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552D7307-CE13-460E-B8E6-62439F59C46E}"/>
              </a:ext>
            </a:extLst>
          </p:cNvPr>
          <p:cNvSpPr txBox="1">
            <a:spLocks/>
          </p:cNvSpPr>
          <p:nvPr/>
        </p:nvSpPr>
        <p:spPr>
          <a:xfrm>
            <a:off x="389099" y="1396761"/>
            <a:ext cx="6721764" cy="295465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9525" algn="l" defTabSz="685800" rtl="0" eaLnBrk="1" latinLnBrk="0" hangingPunct="1">
              <a:lnSpc>
                <a:spcPct val="100000"/>
              </a:lnSpc>
              <a:spcBef>
                <a:spcPts val="75"/>
              </a:spcBef>
              <a:defRPr lang="en-US" sz="4400" b="1" i="0" kern="1200" spc="-4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</a:lstStyle>
          <a:p>
            <a:pPr algn="ctr"/>
            <a:r>
              <a:rPr lang="en-GB" sz="4800"/>
              <a:t>Unit Leaders</a:t>
            </a:r>
            <a:br>
              <a:rPr lang="en-GB" sz="4800"/>
            </a:br>
            <a:br>
              <a:rPr lang="en-GB" sz="4800"/>
            </a:br>
            <a:r>
              <a:rPr lang="en-GB" sz="4800"/>
              <a:t>What could you expect?</a:t>
            </a:r>
          </a:p>
        </p:txBody>
      </p:sp>
    </p:spTree>
    <p:extLst>
      <p:ext uri="{BB962C8B-B14F-4D97-AF65-F5344CB8AC3E}">
        <p14:creationId xmlns:p14="http://schemas.microsoft.com/office/powerpoint/2010/main" val="2167180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earing costumes&#10;&#10;Description automatically generated with low confidence">
            <a:extLst>
              <a:ext uri="{FF2B5EF4-FFF2-40B4-BE49-F238E27FC236}">
                <a16:creationId xmlns:a16="http://schemas.microsoft.com/office/drawing/2014/main" id="{CE7178DB-BE79-4806-A05F-A2F082521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r="15762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A69E9CC-1C43-4F78-B762-AFB61C750BA3}"/>
              </a:ext>
            </a:extLst>
          </p:cNvPr>
          <p:cNvSpPr txBox="1">
            <a:spLocks/>
          </p:cNvSpPr>
          <p:nvPr/>
        </p:nvSpPr>
        <p:spPr>
          <a:xfrm>
            <a:off x="84501" y="1011846"/>
            <a:ext cx="6173740" cy="46181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3200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3A82"/>
              </a:buClr>
              <a:buNone/>
            </a:pPr>
            <a:r>
              <a:rPr lang="en-GB" sz="2400" dirty="0">
                <a:solidFill>
                  <a:srgbClr val="003A82"/>
                </a:solidFill>
                <a:latin typeface="Nunito Sans Black"/>
              </a:rPr>
              <a:t>There are lots of moving parts… </a:t>
            </a:r>
            <a:endParaRPr lang="en-GB" sz="2400">
              <a:solidFill>
                <a:srgbClr val="003A82"/>
              </a:solidFill>
            </a:endParaRPr>
          </a:p>
          <a:p>
            <a:pPr marL="0" lvl="1" indent="0">
              <a:buClr>
                <a:srgbClr val="003A82"/>
              </a:buClr>
              <a:buFont typeface="Arial" panose="020B0604020202020204" pitchFamily="34" charset="0"/>
              <a:buNone/>
            </a:pPr>
            <a:endParaRPr lang="en-GB" sz="2400">
              <a:solidFill>
                <a:srgbClr val="003A82"/>
              </a:solidFill>
            </a:endParaRPr>
          </a:p>
          <a:p>
            <a:pPr marL="0" lvl="1" indent="0">
              <a:buClr>
                <a:srgbClr val="003A82"/>
              </a:buClr>
              <a:buFont typeface="Arial" panose="020B0604020202020204" pitchFamily="34" charset="0"/>
              <a:buNone/>
            </a:pPr>
            <a:br>
              <a:rPr lang="en-GB" dirty="0"/>
            </a:br>
            <a:r>
              <a:rPr lang="en-GB" sz="3200" dirty="0">
                <a:solidFill>
                  <a:srgbClr val="003A82"/>
                </a:solidFill>
                <a:latin typeface="Nunito Sans Black"/>
              </a:rPr>
              <a:t>Mental and Physical Wellbeing</a:t>
            </a:r>
          </a:p>
          <a:p>
            <a:pPr>
              <a:buClr>
                <a:srgbClr val="003A82"/>
              </a:buClr>
            </a:pPr>
            <a:endParaRPr lang="en-GB" sz="2400">
              <a:solidFill>
                <a:srgbClr val="003A82"/>
              </a:solidFill>
            </a:endParaRPr>
          </a:p>
          <a:p>
            <a:pPr marL="132715" indent="-121920">
              <a:lnSpc>
                <a:spcPct val="100000"/>
              </a:lnSpc>
              <a:buClr>
                <a:srgbClr val="003A82"/>
              </a:buClr>
            </a:pPr>
            <a:r>
              <a:rPr lang="en-GB" sz="2400">
                <a:solidFill>
                  <a:srgbClr val="003A82"/>
                </a:solidFill>
                <a:latin typeface="Nunito Sans"/>
              </a:rPr>
              <a:t>Mental health and wellbeing</a:t>
            </a:r>
            <a:endParaRPr lang="en-GB" sz="2400">
              <a:solidFill>
                <a:srgbClr val="003A82"/>
              </a:solidFill>
            </a:endParaRPr>
          </a:p>
          <a:p>
            <a:pPr marL="132715" indent="-121920">
              <a:lnSpc>
                <a:spcPct val="100000"/>
              </a:lnSpc>
              <a:buClr>
                <a:srgbClr val="003A82"/>
              </a:buClr>
            </a:pPr>
            <a:r>
              <a:rPr lang="en-GB" sz="2400" dirty="0">
                <a:solidFill>
                  <a:srgbClr val="003A82"/>
                </a:solidFill>
                <a:latin typeface="Nunito Sans"/>
              </a:rPr>
              <a:t>Empowering young people</a:t>
            </a:r>
            <a:endParaRPr lang="en-GB" sz="2400" dirty="0">
              <a:solidFill>
                <a:srgbClr val="003A82"/>
              </a:solidFill>
            </a:endParaRPr>
          </a:p>
          <a:p>
            <a:pPr marL="132715" indent="-121920">
              <a:lnSpc>
                <a:spcPct val="100000"/>
              </a:lnSpc>
              <a:buClr>
                <a:srgbClr val="003A82"/>
              </a:buClr>
            </a:pPr>
            <a:r>
              <a:rPr lang="en-GB" sz="2400" dirty="0">
                <a:solidFill>
                  <a:srgbClr val="003A82"/>
                </a:solidFill>
                <a:latin typeface="Nunito Sans"/>
              </a:rPr>
              <a:t>Meeting physical demands</a:t>
            </a:r>
            <a:endParaRPr lang="en-GB" sz="2400" dirty="0">
              <a:solidFill>
                <a:srgbClr val="003A82"/>
              </a:solidFill>
            </a:endParaRPr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994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lhouette of a person&#10;&#10;Description automatically generated with low confidence">
            <a:extLst>
              <a:ext uri="{FF2B5EF4-FFF2-40B4-BE49-F238E27FC236}">
                <a16:creationId xmlns:a16="http://schemas.microsoft.com/office/drawing/2014/main" id="{D5FB93DF-BB47-BF40-9977-81E5FA9BA7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8053"/>
            <a:ext cx="12189023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713956E-5891-4E48-9C39-8F4832CC4B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415F91D-2F2A-6E48-B8D6-5C534C349638}"/>
              </a:ext>
            </a:extLst>
          </p:cNvPr>
          <p:cNvSpPr txBox="1">
            <a:spLocks/>
          </p:cNvSpPr>
          <p:nvPr/>
        </p:nvSpPr>
        <p:spPr>
          <a:xfrm>
            <a:off x="853675" y="1444679"/>
            <a:ext cx="5003714" cy="4502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3200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A8329-8673-DA4B-8642-BCACA47C7EF2}"/>
              </a:ext>
            </a:extLst>
          </p:cNvPr>
          <p:cNvSpPr txBox="1"/>
          <p:nvPr/>
        </p:nvSpPr>
        <p:spPr>
          <a:xfrm>
            <a:off x="7080718" y="1720840"/>
            <a:ext cx="47937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>
                <a:solidFill>
                  <a:srgbClr val="003A82"/>
                </a:solidFill>
                <a:latin typeface="Nunito Sans Black" pitchFamily="2" charset="77"/>
              </a:rPr>
              <a:t>Think big.</a:t>
            </a:r>
          </a:p>
          <a:p>
            <a:r>
              <a:rPr lang="en-GB" sz="5400" b="1">
                <a:solidFill>
                  <a:srgbClr val="003A82"/>
                </a:solidFill>
                <a:latin typeface="Nunito Sans Black" pitchFamily="2" charset="77"/>
              </a:rPr>
              <a:t>Dream wild.</a:t>
            </a:r>
          </a:p>
          <a:p>
            <a:r>
              <a:rPr lang="en-GB" sz="5400" b="1">
                <a:solidFill>
                  <a:srgbClr val="003A82"/>
                </a:solidFill>
                <a:latin typeface="Nunito Sans Black" pitchFamily="2" charset="77"/>
              </a:rPr>
              <a:t>Act together.</a:t>
            </a:r>
          </a:p>
          <a:p>
            <a:endParaRPr lang="en-US" sz="5400" b="1">
              <a:solidFill>
                <a:srgbClr val="003A82"/>
              </a:solidFill>
              <a:latin typeface="Nunito Sans Black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7B1023-F73E-45A2-91B2-C73ED951B9FD}"/>
              </a:ext>
            </a:extLst>
          </p:cNvPr>
          <p:cNvSpPr txBox="1">
            <a:spLocks/>
          </p:cNvSpPr>
          <p:nvPr/>
        </p:nvSpPr>
        <p:spPr>
          <a:xfrm>
            <a:off x="486214" y="1581426"/>
            <a:ext cx="5469245" cy="4666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3200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3A82"/>
              </a:buClr>
              <a:buFont typeface="Arial" panose="020B0604020202020204" pitchFamily="34" charset="0"/>
              <a:buNone/>
            </a:pPr>
            <a:r>
              <a:rPr lang="en-GB" sz="3600" dirty="0">
                <a:solidFill>
                  <a:srgbClr val="003A82"/>
                </a:solidFill>
                <a:latin typeface="Nunito Sans Black"/>
              </a:rPr>
              <a:t>Consider time…</a:t>
            </a:r>
          </a:p>
          <a:p>
            <a:pPr marL="0" lvl="1" indent="0">
              <a:buClr>
                <a:srgbClr val="003A82"/>
              </a:buClr>
              <a:buFont typeface="Arial" panose="020B0604020202020204" pitchFamily="34" charset="0"/>
              <a:buNone/>
            </a:pPr>
            <a:endParaRPr lang="en-GB" sz="3600" dirty="0">
              <a:solidFill>
                <a:srgbClr val="003A82"/>
              </a:solidFill>
            </a:endParaRPr>
          </a:p>
          <a:p>
            <a:pPr marL="342900" lvl="1" indent="-342900">
              <a:buClr>
                <a:srgbClr val="003A82"/>
              </a:buClr>
            </a:pPr>
            <a:r>
              <a:rPr lang="en-GB" sz="3200" b="0" dirty="0">
                <a:solidFill>
                  <a:schemeClr val="tx1"/>
                </a:solidFill>
                <a:latin typeface="+mn-lt"/>
              </a:rPr>
              <a:t>Fundraising</a:t>
            </a:r>
          </a:p>
          <a:p>
            <a:pPr marL="342900" lvl="1" indent="-342900">
              <a:buClr>
                <a:srgbClr val="003A82"/>
              </a:buClr>
            </a:pPr>
            <a:r>
              <a:rPr lang="en-GB" sz="3200" b="0" dirty="0">
                <a:solidFill>
                  <a:schemeClr val="tx1"/>
                </a:solidFill>
                <a:latin typeface="+mn-lt"/>
              </a:rPr>
              <a:t>Unit Weekends (2-5)</a:t>
            </a:r>
          </a:p>
          <a:p>
            <a:pPr marL="342900" lvl="1" indent="-342900">
              <a:spcBef>
                <a:spcPts val="1705"/>
              </a:spcBef>
              <a:buClr>
                <a:srgbClr val="003A82"/>
              </a:buClr>
            </a:pPr>
            <a:r>
              <a:rPr lang="en-GB" sz="3200" b="0" dirty="0">
                <a:solidFill>
                  <a:schemeClr val="tx1"/>
                </a:solidFill>
                <a:latin typeface="+mn-lt"/>
              </a:rPr>
              <a:t>Online training and events</a:t>
            </a:r>
          </a:p>
          <a:p>
            <a:pPr marL="342900" lvl="1" indent="-342900">
              <a:buClr>
                <a:srgbClr val="003A82"/>
              </a:buClr>
            </a:pPr>
            <a:r>
              <a:rPr lang="en-GB" sz="3200" b="0" dirty="0">
                <a:solidFill>
                  <a:schemeClr val="tx1"/>
                </a:solidFill>
                <a:latin typeface="+mn-lt"/>
              </a:rPr>
              <a:t>Social Media</a:t>
            </a:r>
          </a:p>
          <a:p>
            <a:pPr marL="342900" lvl="1" indent="-342900">
              <a:buClr>
                <a:srgbClr val="003A82"/>
              </a:buClr>
            </a:pPr>
            <a:r>
              <a:rPr lang="en-GB" sz="3200" b="0" dirty="0">
                <a:solidFill>
                  <a:schemeClr val="tx1"/>
                </a:solidFill>
                <a:latin typeface="+mn-lt"/>
              </a:rPr>
              <a:t>UK Contingent Events (2-3)</a:t>
            </a:r>
          </a:p>
          <a:p>
            <a:pPr marL="342900" lvl="1" indent="-342900">
              <a:buClr>
                <a:srgbClr val="003A82"/>
              </a:buClr>
            </a:pPr>
            <a:r>
              <a:rPr lang="en-GB" sz="3200" b="0" dirty="0">
                <a:solidFill>
                  <a:schemeClr val="tx1"/>
                </a:solidFill>
                <a:latin typeface="+mn-lt"/>
              </a:rPr>
              <a:t>Parent Evenings</a:t>
            </a:r>
          </a:p>
          <a:p>
            <a:pPr marL="342900" lvl="1" indent="-342900">
              <a:spcBef>
                <a:spcPts val="1705"/>
              </a:spcBef>
              <a:buClr>
                <a:srgbClr val="003A82"/>
              </a:buClr>
            </a:pPr>
            <a:r>
              <a:rPr lang="en-GB" sz="3200" b="0" dirty="0">
                <a:solidFill>
                  <a:schemeClr val="tx1"/>
                </a:solidFill>
                <a:latin typeface="Nunito Sans"/>
              </a:rPr>
              <a:t>Building Relationships </a:t>
            </a:r>
            <a:endParaRPr lang="en-GB" sz="3200" dirty="0">
              <a:solidFill>
                <a:schemeClr val="tx1"/>
              </a:solidFill>
            </a:endParaRPr>
          </a:p>
          <a:p>
            <a:pPr marL="0" lvl="1" indent="0">
              <a:spcBef>
                <a:spcPts val="1705"/>
              </a:spcBef>
              <a:buClr>
                <a:srgbClr val="003A82"/>
              </a:buClr>
              <a:buNone/>
            </a:pPr>
            <a:endParaRPr lang="en-GB" sz="3200" b="0" dirty="0">
              <a:solidFill>
                <a:schemeClr val="tx1"/>
              </a:solidFill>
              <a:latin typeface="Nunito Sans"/>
            </a:endParaRPr>
          </a:p>
          <a:p>
            <a:pPr>
              <a:buClr>
                <a:srgbClr val="003A82"/>
              </a:buClr>
            </a:pPr>
            <a:endParaRPr lang="en-GB" dirty="0"/>
          </a:p>
          <a:p>
            <a:pPr>
              <a:buClr>
                <a:srgbClr val="003A82"/>
              </a:buClr>
            </a:pPr>
            <a:endParaRPr lang="en-GB" dirty="0"/>
          </a:p>
          <a:p>
            <a:pPr marL="10800" indent="0">
              <a:buClr>
                <a:srgbClr val="003A82"/>
              </a:buClr>
              <a:buNone/>
            </a:pPr>
            <a:endParaRPr lang="en-GB" dirty="0"/>
          </a:p>
          <a:p>
            <a:pPr>
              <a:buClr>
                <a:srgbClr val="003A82"/>
              </a:buClr>
            </a:pPr>
            <a:endParaRPr lang="en-GB" dirty="0"/>
          </a:p>
          <a:p>
            <a:pPr>
              <a:buClr>
                <a:srgbClr val="003A82"/>
              </a:buClr>
            </a:pPr>
            <a:endParaRPr lang="en-GB" dirty="0"/>
          </a:p>
          <a:p>
            <a:pPr>
              <a:buClr>
                <a:srgbClr val="003A82"/>
              </a:buClr>
            </a:pPr>
            <a:endParaRPr lang="en-GB" dirty="0"/>
          </a:p>
          <a:p>
            <a:pPr>
              <a:buClr>
                <a:srgbClr val="003A82"/>
              </a:buClr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993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lhouette of a person&#10;&#10;Description automatically generated with low confidence">
            <a:extLst>
              <a:ext uri="{FF2B5EF4-FFF2-40B4-BE49-F238E27FC236}">
                <a16:creationId xmlns:a16="http://schemas.microsoft.com/office/drawing/2014/main" id="{D5FB93DF-BB47-BF40-9977-81E5FA9BA7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8053"/>
            <a:ext cx="12189023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415F91D-2F2A-6E48-B8D6-5C534C349638}"/>
              </a:ext>
            </a:extLst>
          </p:cNvPr>
          <p:cNvSpPr txBox="1">
            <a:spLocks/>
          </p:cNvSpPr>
          <p:nvPr/>
        </p:nvSpPr>
        <p:spPr>
          <a:xfrm>
            <a:off x="853675" y="1444679"/>
            <a:ext cx="5003714" cy="4502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3200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A8329-8673-DA4B-8642-BCACA47C7EF2}"/>
              </a:ext>
            </a:extLst>
          </p:cNvPr>
          <p:cNvSpPr txBox="1"/>
          <p:nvPr/>
        </p:nvSpPr>
        <p:spPr>
          <a:xfrm>
            <a:off x="7080718" y="1720840"/>
            <a:ext cx="47937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>
                <a:solidFill>
                  <a:srgbClr val="003A82"/>
                </a:solidFill>
                <a:latin typeface="Nunito Sans Black" pitchFamily="2" charset="77"/>
              </a:rPr>
              <a:t>Think big.</a:t>
            </a:r>
          </a:p>
          <a:p>
            <a:r>
              <a:rPr lang="en-GB" sz="5400" b="1">
                <a:solidFill>
                  <a:srgbClr val="003A82"/>
                </a:solidFill>
                <a:latin typeface="Nunito Sans Black" pitchFamily="2" charset="77"/>
              </a:rPr>
              <a:t>Dream wild.</a:t>
            </a:r>
          </a:p>
          <a:p>
            <a:r>
              <a:rPr lang="en-GB" sz="5400" b="1">
                <a:solidFill>
                  <a:srgbClr val="003A82"/>
                </a:solidFill>
                <a:latin typeface="Nunito Sans Black" pitchFamily="2" charset="77"/>
              </a:rPr>
              <a:t>Act together.</a:t>
            </a:r>
          </a:p>
          <a:p>
            <a:endParaRPr lang="en-US" sz="5400" b="1">
              <a:solidFill>
                <a:srgbClr val="003A82"/>
              </a:solidFill>
              <a:latin typeface="Nunito Sans Black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7B1023-F73E-45A2-91B2-C73ED951B9FD}"/>
              </a:ext>
            </a:extLst>
          </p:cNvPr>
          <p:cNvSpPr txBox="1">
            <a:spLocks/>
          </p:cNvSpPr>
          <p:nvPr/>
        </p:nvSpPr>
        <p:spPr>
          <a:xfrm>
            <a:off x="339224" y="819747"/>
            <a:ext cx="5442032" cy="5746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3200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3A82"/>
              </a:buClr>
              <a:buNone/>
            </a:pPr>
            <a:r>
              <a:rPr lang="en-GB" sz="3600" dirty="0">
                <a:solidFill>
                  <a:srgbClr val="003A82"/>
                </a:solidFill>
                <a:latin typeface="Nunito Sans Black"/>
              </a:rPr>
              <a:t>UK Contingent Support</a:t>
            </a:r>
          </a:p>
          <a:p>
            <a:pPr marL="0" lvl="1" indent="0" algn="ctr">
              <a:buClr>
                <a:srgbClr val="003A82"/>
              </a:buClr>
              <a:buNone/>
            </a:pPr>
            <a:r>
              <a:rPr lang="en-GB" sz="2000" b="0" dirty="0">
                <a:solidFill>
                  <a:schemeClr val="tx1"/>
                </a:solidFill>
                <a:latin typeface="+mn-lt"/>
              </a:rPr>
              <a:t>As</a:t>
            </a:r>
            <a:r>
              <a:rPr lang="en-GB" sz="2000" b="0">
                <a:solidFill>
                  <a:schemeClr val="tx1"/>
                </a:solidFill>
                <a:latin typeface="Nunito Sans"/>
              </a:rPr>
              <a:t> a Unit</a:t>
            </a:r>
            <a:r>
              <a:rPr lang="en-GB" sz="2000" b="0" dirty="0">
                <a:solidFill>
                  <a:schemeClr val="tx1"/>
                </a:solidFill>
                <a:latin typeface="Nunito Sans"/>
              </a:rPr>
              <a:t>, you will be given the tools you need </a:t>
            </a:r>
            <a:r>
              <a:rPr lang="en-GB" sz="2000" b="0">
                <a:solidFill>
                  <a:schemeClr val="tx1"/>
                </a:solidFill>
                <a:latin typeface="Nunito Sans"/>
              </a:rPr>
              <a:t>to support various aspects of the World Scout Jamboree. This may include: </a:t>
            </a:r>
            <a:endParaRPr lang="en-GB" sz="2000">
              <a:solidFill>
                <a:schemeClr val="tx1"/>
              </a:solidFill>
            </a:endParaRPr>
          </a:p>
          <a:p>
            <a:pPr marL="342900" lvl="1" indent="-342900">
              <a:spcBef>
                <a:spcPts val="1705"/>
              </a:spcBef>
            </a:pPr>
            <a:r>
              <a:rPr lang="en-GB" sz="2000" b="0">
                <a:solidFill>
                  <a:schemeClr val="tx1"/>
                </a:solidFill>
                <a:latin typeface="Nunito Sans"/>
              </a:rPr>
              <a:t>Communications</a:t>
            </a:r>
            <a:r>
              <a:rPr lang="en-GB" sz="2000" b="0" dirty="0">
                <a:solidFill>
                  <a:schemeClr val="tx1"/>
                </a:solidFill>
                <a:latin typeface="Nunito Sans"/>
              </a:rPr>
              <a:t> Support</a:t>
            </a:r>
          </a:p>
          <a:p>
            <a:pPr marL="342900" lvl="1" indent="-342900">
              <a:spcBef>
                <a:spcPts val="1705"/>
              </a:spcBef>
              <a:buClr>
                <a:srgbClr val="7414DC"/>
              </a:buClr>
            </a:pPr>
            <a:r>
              <a:rPr lang="en-GB" sz="2000" b="0" dirty="0">
                <a:solidFill>
                  <a:schemeClr val="tx1"/>
                </a:solidFill>
                <a:latin typeface="Nunito Sans"/>
              </a:rPr>
              <a:t>Youth Shaped </a:t>
            </a:r>
            <a:r>
              <a:rPr lang="en-GB" sz="2000" b="0">
                <a:solidFill>
                  <a:schemeClr val="tx1"/>
                </a:solidFill>
                <a:latin typeface="Nunito Sans"/>
              </a:rPr>
              <a:t>Agenda</a:t>
            </a:r>
          </a:p>
          <a:p>
            <a:pPr marL="342900" lvl="1" indent="-342900">
              <a:spcBef>
                <a:spcPts val="1705"/>
              </a:spcBef>
              <a:buClr>
                <a:srgbClr val="7414DC"/>
              </a:buClr>
            </a:pPr>
            <a:r>
              <a:rPr lang="en-GB" sz="2000" b="0" dirty="0">
                <a:solidFill>
                  <a:schemeClr val="tx1"/>
                </a:solidFill>
                <a:latin typeface="Nunito Sans"/>
              </a:rPr>
              <a:t>Mental Health Training </a:t>
            </a:r>
          </a:p>
          <a:p>
            <a:pPr marL="342900" lvl="1" indent="-342900">
              <a:spcBef>
                <a:spcPts val="1705"/>
              </a:spcBef>
              <a:buClr>
                <a:srgbClr val="7414DC"/>
              </a:buClr>
            </a:pPr>
            <a:r>
              <a:rPr lang="en-GB" sz="2000" b="0" dirty="0">
                <a:solidFill>
                  <a:schemeClr val="tx1"/>
                </a:solidFill>
                <a:latin typeface="Nunito Sans"/>
              </a:rPr>
              <a:t>Site Management Advice</a:t>
            </a:r>
          </a:p>
          <a:p>
            <a:pPr marL="342900" lvl="1" indent="-342900">
              <a:spcBef>
                <a:spcPts val="1705"/>
              </a:spcBef>
              <a:buClr>
                <a:srgbClr val="7414DC"/>
              </a:buClr>
            </a:pPr>
            <a:r>
              <a:rPr lang="en-GB" sz="2000" b="0" dirty="0">
                <a:solidFill>
                  <a:schemeClr val="tx1"/>
                </a:solidFill>
                <a:latin typeface="Nunito Sans"/>
              </a:rPr>
              <a:t>Incident Management Advice</a:t>
            </a:r>
          </a:p>
          <a:p>
            <a:pPr marL="342900" lvl="1" indent="-342900">
              <a:spcBef>
                <a:spcPts val="1705"/>
              </a:spcBef>
              <a:buClr>
                <a:srgbClr val="7414DC"/>
              </a:buClr>
            </a:pPr>
            <a:r>
              <a:rPr lang="en-GB" sz="2000" b="0" dirty="0">
                <a:solidFill>
                  <a:schemeClr val="tx1"/>
                </a:solidFill>
                <a:latin typeface="Nunito Sans"/>
              </a:rPr>
              <a:t>Personal Development Support </a:t>
            </a:r>
          </a:p>
          <a:p>
            <a:pPr marL="342900" lvl="1" indent="-342900">
              <a:spcBef>
                <a:spcPts val="1705"/>
              </a:spcBef>
              <a:buClr>
                <a:srgbClr val="7414DC"/>
              </a:buClr>
            </a:pPr>
            <a:r>
              <a:rPr lang="en-GB" sz="2000" b="0" dirty="0">
                <a:solidFill>
                  <a:schemeClr val="tx1"/>
                </a:solidFill>
                <a:latin typeface="Nunito Sans"/>
              </a:rPr>
              <a:t>Daily Drop Ins </a:t>
            </a:r>
          </a:p>
          <a:p>
            <a:pPr marL="342900" lvl="1" indent="-342900">
              <a:spcBef>
                <a:spcPts val="1705"/>
              </a:spcBef>
              <a:buClr>
                <a:srgbClr val="7414DC"/>
              </a:buClr>
            </a:pPr>
            <a:r>
              <a:rPr lang="en-GB" sz="2000" b="0" dirty="0">
                <a:solidFill>
                  <a:schemeClr val="tx1"/>
                </a:solidFill>
                <a:latin typeface="Nunito Sans"/>
              </a:rPr>
              <a:t>24hr Support On Event</a:t>
            </a:r>
          </a:p>
          <a:p>
            <a:pPr marL="0" lvl="1" indent="0">
              <a:spcBef>
                <a:spcPts val="1705"/>
              </a:spcBef>
              <a:buClr>
                <a:srgbClr val="7414DC"/>
              </a:buClr>
              <a:buNone/>
            </a:pPr>
            <a:endParaRPr lang="en-GB" sz="2000" b="0" dirty="0">
              <a:solidFill>
                <a:srgbClr val="000000"/>
              </a:solidFill>
              <a:latin typeface="Nunito Sans"/>
            </a:endParaRPr>
          </a:p>
          <a:p>
            <a:pPr marL="0" lvl="1" indent="0">
              <a:spcBef>
                <a:spcPts val="1705"/>
              </a:spcBef>
              <a:buClr>
                <a:srgbClr val="003A82"/>
              </a:buClr>
              <a:buNone/>
            </a:pPr>
            <a:endParaRPr lang="en-GB" sz="3200">
              <a:solidFill>
                <a:srgbClr val="7414DC"/>
              </a:solidFill>
            </a:endParaRPr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575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582" y="382012"/>
            <a:ext cx="6225589" cy="60939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5200" b="1">
                <a:solidFill>
                  <a:schemeClr val="bg1"/>
                </a:solidFill>
                <a:latin typeface="Nunito Sans Black" pitchFamily="2" charset="77"/>
              </a:rPr>
              <a:t>We know everyone’s experience will</a:t>
            </a:r>
          </a:p>
          <a:p>
            <a:r>
              <a:rPr lang="en-GB" sz="5200" b="1">
                <a:solidFill>
                  <a:schemeClr val="bg1"/>
                </a:solidFill>
                <a:latin typeface="Nunito Sans Black" pitchFamily="2" charset="77"/>
              </a:rPr>
              <a:t>be unique.</a:t>
            </a:r>
          </a:p>
          <a:p>
            <a:pPr>
              <a:spcAft>
                <a:spcPts val="0"/>
              </a:spcAft>
            </a:pPr>
            <a:endParaRPr lang="en-GB" sz="2200">
              <a:solidFill>
                <a:schemeClr val="bg1"/>
              </a:solidFill>
              <a:latin typeface="Nunito Sans Black" panose="00000A00000000000000" pitchFamily="2" charset="0"/>
              <a:ea typeface="Calibri" panose="020F0502020204030204" pitchFamily="34" charset="0"/>
            </a:endParaRPr>
          </a:p>
          <a:p>
            <a:r>
              <a:rPr lang="en-GB" sz="3200">
                <a:solidFill>
                  <a:schemeClr val="bg1"/>
                </a:solidFill>
              </a:rPr>
              <a:t>We’re going on a journey together. We’re also going on our own personal journeys, and every one of them will be different.</a:t>
            </a:r>
          </a:p>
        </p:txBody>
      </p:sp>
      <p:pic>
        <p:nvPicPr>
          <p:cNvPr id="4" name="Picture 3" descr="A picture containing grass, tree, outdoor, field&#10;&#10;Description automatically generated">
            <a:extLst>
              <a:ext uri="{FF2B5EF4-FFF2-40B4-BE49-F238E27FC236}">
                <a16:creationId xmlns:a16="http://schemas.microsoft.com/office/drawing/2014/main" id="{5FB8466A-D32A-4274-898A-926EEF643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r="28456"/>
          <a:stretch/>
        </p:blipFill>
        <p:spPr>
          <a:xfrm>
            <a:off x="6452171" y="0"/>
            <a:ext cx="5739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89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DE2A7C-18BE-CC45-8B43-13C8B018CAD1}"/>
              </a:ext>
            </a:extLst>
          </p:cNvPr>
          <p:cNvSpPr/>
          <p:nvPr/>
        </p:nvSpPr>
        <p:spPr>
          <a:xfrm>
            <a:off x="1703172" y="5223256"/>
            <a:ext cx="878565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5250">
                <a:solidFill>
                  <a:srgbClr val="003A82"/>
                </a:solidFill>
                <a:latin typeface="Nunito Sans Black" panose="00000A00000000000000" pitchFamily="2" charset="0"/>
                <a:ea typeface="Calibri" panose="020F0502020204030204" pitchFamily="34" charset="0"/>
              </a:rPr>
              <a:t>Thank you</a:t>
            </a:r>
            <a:endParaRPr lang="en-GB" sz="4000">
              <a:solidFill>
                <a:srgbClr val="003A82"/>
              </a:solidFill>
              <a:effectLst/>
              <a:latin typeface="Nunito Sans Black" panose="00000A00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4B7F732C-7E42-6046-9F4B-3D840455D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9" y="105410"/>
            <a:ext cx="63500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13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86F6A6-17FF-4F92-8617-D8F3D927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580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9F4C5D0-4772-4F44-B581-D47D764CE9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5FEC7DBE-5FE0-7F49-B5B0-97E0D2EB639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45675" y="534300"/>
            <a:ext cx="5750325" cy="207749"/>
          </a:xfrm>
        </p:spPr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83485C9-5416-B445-B8CF-86B6834CC2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9ACD4C1-652D-4C7A-B1A9-2EDA4BEDA316}"/>
              </a:ext>
            </a:extLst>
          </p:cNvPr>
          <p:cNvSpPr txBox="1">
            <a:spLocks/>
          </p:cNvSpPr>
          <p:nvPr/>
        </p:nvSpPr>
        <p:spPr>
          <a:xfrm>
            <a:off x="6277426" y="1148254"/>
            <a:ext cx="5639254" cy="51016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3200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3A82"/>
              </a:buClr>
              <a:buNone/>
            </a:pPr>
            <a:r>
              <a:rPr lang="en-GB" sz="4000" dirty="0">
                <a:solidFill>
                  <a:srgbClr val="003A82"/>
                </a:solidFill>
                <a:latin typeface="Nunito Sans Black"/>
              </a:rPr>
              <a:t>What is a unit? </a:t>
            </a:r>
            <a:endParaRPr lang="en-GB" sz="4000">
              <a:solidFill>
                <a:srgbClr val="003A82"/>
              </a:solidFill>
            </a:endParaRPr>
          </a:p>
          <a:p>
            <a:pPr marL="0" lvl="1" indent="0">
              <a:buClr>
                <a:srgbClr val="003A82"/>
              </a:buClr>
              <a:buFont typeface="Arial" panose="020B0604020202020204" pitchFamily="34" charset="0"/>
              <a:buNone/>
            </a:pPr>
            <a:endParaRPr lang="en-GB">
              <a:solidFill>
                <a:srgbClr val="003A82"/>
              </a:solidFill>
            </a:endParaRPr>
          </a:p>
          <a:p>
            <a:pPr marL="0" lvl="1" indent="0">
              <a:buClr>
                <a:srgbClr val="003A82"/>
              </a:buClr>
              <a:buNone/>
            </a:pPr>
            <a:r>
              <a:rPr lang="en-GB" dirty="0">
                <a:solidFill>
                  <a:srgbClr val="003A82"/>
                </a:solidFill>
                <a:latin typeface="Nunito Sans Black"/>
              </a:rPr>
              <a:t>A unit is made up of 4 adults and 36 young people </a:t>
            </a:r>
            <a:r>
              <a:rPr lang="en-GB">
                <a:solidFill>
                  <a:srgbClr val="003A82"/>
                </a:solidFill>
                <a:latin typeface="Nunito Sans Black"/>
              </a:rPr>
              <a:t>(YP).</a:t>
            </a:r>
            <a:r>
              <a:rPr lang="en-GB" dirty="0">
                <a:solidFill>
                  <a:srgbClr val="003A82"/>
                </a:solidFill>
                <a:latin typeface="Nunito Sans Black"/>
              </a:rPr>
              <a:t> </a:t>
            </a:r>
            <a:endParaRPr lang="en-GB" dirty="0">
              <a:solidFill>
                <a:srgbClr val="003A82"/>
              </a:solidFill>
            </a:endParaRPr>
          </a:p>
          <a:p>
            <a:pPr marL="0" lvl="1" indent="0">
              <a:buClr>
                <a:srgbClr val="003A82"/>
              </a:buClr>
              <a:buFont typeface="Arial" panose="020B0604020202020204" pitchFamily="34" charset="0"/>
              <a:buNone/>
            </a:pPr>
            <a:r>
              <a:rPr lang="en-GB" b="0" dirty="0">
                <a:solidFill>
                  <a:srgbClr val="003A82"/>
                </a:solidFill>
                <a:latin typeface="Nunito Sans Black"/>
              </a:rPr>
              <a:t>1 x Unit Leader (UL)</a:t>
            </a:r>
          </a:p>
          <a:p>
            <a:pPr marL="0" lvl="1" indent="0">
              <a:buClr>
                <a:srgbClr val="003A82"/>
              </a:buClr>
              <a:buFont typeface="Arial" panose="020B0604020202020204" pitchFamily="34" charset="0"/>
              <a:buNone/>
            </a:pPr>
            <a:r>
              <a:rPr lang="en-GB" b="0" dirty="0">
                <a:solidFill>
                  <a:srgbClr val="003A82"/>
                </a:solidFill>
                <a:latin typeface="Nunito Sans Black"/>
              </a:rPr>
              <a:t>1 x Deputy Unit Leader (DUL)</a:t>
            </a:r>
          </a:p>
          <a:p>
            <a:pPr marL="0" lvl="1" indent="0">
              <a:buClr>
                <a:srgbClr val="003A82"/>
              </a:buClr>
              <a:buFont typeface="Arial" panose="020B0604020202020204" pitchFamily="34" charset="0"/>
              <a:buNone/>
            </a:pPr>
            <a:r>
              <a:rPr lang="en-GB" b="0" dirty="0">
                <a:solidFill>
                  <a:srgbClr val="003A82"/>
                </a:solidFill>
                <a:latin typeface="Nunito Sans Black"/>
              </a:rPr>
              <a:t>2 x Assistant Unit Leaders (AUL)</a:t>
            </a:r>
          </a:p>
          <a:p>
            <a:pPr marL="0" lvl="1" indent="0">
              <a:buClr>
                <a:srgbClr val="003A82"/>
              </a:buClr>
              <a:buFont typeface="Arial" panose="020B0604020202020204" pitchFamily="34" charset="0"/>
              <a:buNone/>
            </a:pPr>
            <a:endParaRPr lang="en-GB" b="0">
              <a:solidFill>
                <a:srgbClr val="003A82"/>
              </a:solidFill>
            </a:endParaRPr>
          </a:p>
          <a:p>
            <a:pPr marL="0" lvl="1" indent="0">
              <a:buClr>
                <a:srgbClr val="003A82"/>
              </a:buClr>
              <a:buNone/>
            </a:pPr>
            <a:r>
              <a:rPr lang="en-GB" b="0" dirty="0">
                <a:solidFill>
                  <a:srgbClr val="003A82"/>
                </a:solidFill>
                <a:latin typeface="Nunito Sans Black"/>
              </a:rPr>
              <a:t>The unit of 40 people form 4 Patrols </a:t>
            </a:r>
            <a:br>
              <a:rPr lang="en-GB" b="0" dirty="0"/>
            </a:br>
            <a:r>
              <a:rPr lang="en-GB" b="0" dirty="0">
                <a:solidFill>
                  <a:srgbClr val="003A82"/>
                </a:solidFill>
                <a:latin typeface="Nunito Sans Black"/>
              </a:rPr>
              <a:t>(9 x YP, 1 x adult)</a:t>
            </a:r>
            <a:endParaRPr lang="en-GB" b="0" dirty="0">
              <a:latin typeface="Nunito Sans Black"/>
            </a:endParaRPr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 marL="10795" indent="0">
              <a:buClr>
                <a:srgbClr val="003A82"/>
              </a:buClr>
              <a:buNone/>
            </a:pPr>
            <a:r>
              <a:rPr lang="en-GB">
                <a:solidFill>
                  <a:schemeClr val="accent5"/>
                </a:solidFill>
                <a:latin typeface="Nunito Sans"/>
              </a:rPr>
              <a:t>A unit should be a group of people representing the diverse communities we live in.</a:t>
            </a:r>
            <a:endParaRPr lang="en-GB">
              <a:solidFill>
                <a:schemeClr val="accent5"/>
              </a:solidFill>
            </a:endParaRPr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</p:txBody>
      </p:sp>
      <p:pic>
        <p:nvPicPr>
          <p:cNvPr id="8" name="Picture 7" descr="A crowd of people with their hands up&#10;&#10;Description automatically generated with low confidence">
            <a:extLst>
              <a:ext uri="{FF2B5EF4-FFF2-40B4-BE49-F238E27FC236}">
                <a16:creationId xmlns:a16="http://schemas.microsoft.com/office/drawing/2014/main" id="{590FAC83-63A2-48C2-93A5-DF5C84DEF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r="22807"/>
          <a:stretch/>
        </p:blipFill>
        <p:spPr>
          <a:xfrm>
            <a:off x="-64168" y="0"/>
            <a:ext cx="6160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8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FC3901-05E7-534A-BEB8-4DEF40AE886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84251" y="2333821"/>
            <a:ext cx="11907749" cy="2988193"/>
          </a:xfrm>
        </p:spPr>
        <p:txBody>
          <a:bodyPr vert="horz" lIns="0" tIns="0" rIns="0" bIns="0" rtlCol="0" anchor="t">
            <a:normAutofit fontScale="92500"/>
          </a:bodyPr>
          <a:lstStyle/>
          <a:p>
            <a:pPr marL="0" lvl="1" indent="0">
              <a:buFont typeface="Arial" panose="020B0604020202020204" pitchFamily="34" charset="0"/>
              <a:buNone/>
            </a:pPr>
            <a:r>
              <a:rPr lang="en-GB" sz="2600">
                <a:solidFill>
                  <a:srgbClr val="003A82"/>
                </a:solidFill>
              </a:rPr>
              <a:t>Planning and Preparation</a:t>
            </a:r>
          </a:p>
          <a:p>
            <a:pPr marL="10795" indent="0">
              <a:buClr>
                <a:srgbClr val="003A82"/>
              </a:buClr>
              <a:buNone/>
            </a:pPr>
            <a:r>
              <a:rPr lang="en-GB" sz="2000">
                <a:latin typeface="Nunito Sans"/>
              </a:rPr>
              <a:t>By the summer of 2023, units should be ready and equipped to attend the World Scout Jamboree in Korea.</a:t>
            </a:r>
          </a:p>
          <a:p>
            <a:pPr marL="10800" indent="0">
              <a:buClr>
                <a:srgbClr val="003A82"/>
              </a:buClr>
              <a:buNone/>
            </a:pPr>
            <a:endParaRPr lang="en-GB" sz="2000"/>
          </a:p>
          <a:p>
            <a:pPr marL="10800" indent="0">
              <a:buClr>
                <a:srgbClr val="003A82"/>
              </a:buClr>
              <a:buNone/>
            </a:pPr>
            <a:r>
              <a:rPr lang="en-GB" sz="2000"/>
              <a:t>Unit Leaders should ensure: </a:t>
            </a:r>
          </a:p>
          <a:p>
            <a:pPr marL="10800" indent="0">
              <a:buClr>
                <a:srgbClr val="003A82"/>
              </a:buClr>
              <a:buNone/>
            </a:pPr>
            <a:endParaRPr lang="en-GB" sz="2000"/>
          </a:p>
          <a:p>
            <a:pPr marL="132715" indent="-121920">
              <a:buClr>
                <a:srgbClr val="003A82"/>
              </a:buClr>
            </a:pPr>
            <a:r>
              <a:rPr lang="en-GB" sz="2000">
                <a:latin typeface="Nunito Sans"/>
              </a:rPr>
              <a:t>Young people have had training to ensure they can be responsible and independent while travelling abroad</a:t>
            </a:r>
          </a:p>
          <a:p>
            <a:pPr>
              <a:buClr>
                <a:srgbClr val="003A82"/>
              </a:buClr>
            </a:pPr>
            <a:r>
              <a:rPr lang="en-GB" sz="2000"/>
              <a:t>The unit is well bonded to overcome adversity </a:t>
            </a:r>
          </a:p>
          <a:p>
            <a:pPr marL="132715" indent="-121920">
              <a:buClr>
                <a:srgbClr val="003A82"/>
              </a:buClr>
            </a:pPr>
            <a:r>
              <a:rPr lang="en-GB" sz="2000">
                <a:latin typeface="Nunito Sans"/>
              </a:rPr>
              <a:t>The journey up to and beyond has been fully shaped by young people</a:t>
            </a:r>
          </a:p>
          <a:p>
            <a:pPr>
              <a:buClr>
                <a:srgbClr val="003A82"/>
              </a:buClr>
            </a:pPr>
            <a:r>
              <a:rPr lang="en-GB" sz="2000"/>
              <a:t>Units are engaged and in contact with local groups to engage the wider movement</a:t>
            </a:r>
          </a:p>
          <a:p>
            <a:pPr marL="132715" indent="-121920">
              <a:buClr>
                <a:srgbClr val="003A82"/>
              </a:buClr>
            </a:pPr>
            <a:r>
              <a:rPr lang="en-GB" sz="2000">
                <a:latin typeface="Nunito Sans"/>
              </a:rPr>
              <a:t>Units have built relationships with local International Service Team</a:t>
            </a:r>
          </a:p>
        </p:txBody>
      </p:sp>
    </p:spTree>
    <p:extLst>
      <p:ext uri="{BB962C8B-B14F-4D97-AF65-F5344CB8AC3E}">
        <p14:creationId xmlns:p14="http://schemas.microsoft.com/office/powerpoint/2010/main" val="2244635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8F019F-3A6E-4F27-88A6-5BD39085C842}"/>
              </a:ext>
            </a:extLst>
          </p:cNvPr>
          <p:cNvSpPr txBox="1"/>
          <p:nvPr/>
        </p:nvSpPr>
        <p:spPr>
          <a:xfrm>
            <a:off x="188685" y="234042"/>
            <a:ext cx="523784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rgbClr val="003A82"/>
                </a:solidFill>
              </a:rPr>
              <a:t>Expectations/ Timeline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780277-840A-44F8-9A99-4AC6DE4DECCD}"/>
              </a:ext>
            </a:extLst>
          </p:cNvPr>
          <p:cNvSpPr txBox="1"/>
          <p:nvPr/>
        </p:nvSpPr>
        <p:spPr>
          <a:xfrm>
            <a:off x="186418" y="903060"/>
            <a:ext cx="1146991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solidFill>
                  <a:srgbClr val="003A82"/>
                </a:solidFill>
              </a:rPr>
              <a:t>Building a unit who are bold and brave is no easy task! Based on previous jamboree timelines, we have indicated what a unit's journey might look like between now and the jamboree. This is </a:t>
            </a:r>
            <a:r>
              <a:rPr lang="en-GB" sz="1800" i="1" u="sng" dirty="0">
                <a:solidFill>
                  <a:srgbClr val="003A82"/>
                </a:solidFill>
              </a:rPr>
              <a:t>not</a:t>
            </a:r>
            <a:r>
              <a:rPr lang="en-GB" sz="1800" dirty="0">
                <a:solidFill>
                  <a:srgbClr val="003A82"/>
                </a:solidFill>
              </a:rPr>
              <a:t> a template, but instead, some examples as to how you might foster wellbeing within a unit. </a:t>
            </a:r>
            <a:endParaRPr lang="en-US" sz="1800" dirty="0">
              <a:solidFill>
                <a:srgbClr val="003A8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28962-6BB0-4FDB-9C37-38B7E59B9D9E}"/>
              </a:ext>
            </a:extLst>
          </p:cNvPr>
          <p:cNvSpPr txBox="1"/>
          <p:nvPr/>
        </p:nvSpPr>
        <p:spPr>
          <a:xfrm>
            <a:off x="114171" y="1879210"/>
            <a:ext cx="2241678" cy="48474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Participant Selection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1200" dirty="0">
                <a:solidFill>
                  <a:schemeClr val="accent6"/>
                </a:solidFill>
              </a:rPr>
              <a:t>(County/ Nation/ District level)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6503C-7660-4846-8346-00BFCD8F57A6}"/>
              </a:ext>
            </a:extLst>
          </p:cNvPr>
          <p:cNvSpPr txBox="1"/>
          <p:nvPr/>
        </p:nvSpPr>
        <p:spPr>
          <a:xfrm>
            <a:off x="3050721" y="1880505"/>
            <a:ext cx="2117271" cy="63863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Training Event 1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1100" dirty="0">
                <a:solidFill>
                  <a:schemeClr val="accent6"/>
                </a:solidFill>
              </a:rPr>
              <a:t>(Building Friendships </a:t>
            </a:r>
            <a:br>
              <a:rPr lang="en-GB" sz="1100" dirty="0"/>
            </a:br>
            <a:r>
              <a:rPr lang="en-GB" sz="1100" dirty="0">
                <a:solidFill>
                  <a:schemeClr val="accent6"/>
                </a:solidFill>
              </a:rPr>
              <a:t>and Identity)</a:t>
            </a:r>
            <a:endParaRPr lang="en-US" sz="1100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5FCA00-1A91-4D55-B99F-47A752B0D360}"/>
              </a:ext>
            </a:extLst>
          </p:cNvPr>
          <p:cNvSpPr txBox="1"/>
          <p:nvPr/>
        </p:nvSpPr>
        <p:spPr>
          <a:xfrm>
            <a:off x="5853791" y="1880506"/>
            <a:ext cx="2108199" cy="4784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Unit Leader Event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1100" dirty="0">
                <a:solidFill>
                  <a:schemeClr val="accent6"/>
                </a:solidFill>
              </a:rPr>
              <a:t>(UKC – Online/ In Person)</a:t>
            </a:r>
            <a:endParaRPr lang="en-US" sz="110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843E3-3F42-4FC2-AAE9-52A7684BE92C}"/>
              </a:ext>
            </a:extLst>
          </p:cNvPr>
          <p:cNvSpPr txBox="1"/>
          <p:nvPr/>
        </p:nvSpPr>
        <p:spPr>
          <a:xfrm>
            <a:off x="8756650" y="1871435"/>
            <a:ext cx="2162628" cy="48474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Unit Fundraising Event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1200" dirty="0">
                <a:solidFill>
                  <a:schemeClr val="accent6"/>
                </a:solidFill>
              </a:rPr>
              <a:t>(</a:t>
            </a:r>
            <a:r>
              <a:rPr lang="en-GB" sz="1200" dirty="0" err="1">
                <a:solidFill>
                  <a:schemeClr val="accent6"/>
                </a:solidFill>
              </a:rPr>
              <a:t>Bagpack</a:t>
            </a:r>
            <a:r>
              <a:rPr lang="en-GB" sz="1200" dirty="0">
                <a:solidFill>
                  <a:schemeClr val="accent6"/>
                </a:solidFill>
              </a:rPr>
              <a:t>/ Carwash etc)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9E392F-187C-4DDE-B783-347C8355E9B2}"/>
              </a:ext>
            </a:extLst>
          </p:cNvPr>
          <p:cNvSpPr txBox="1"/>
          <p:nvPr/>
        </p:nvSpPr>
        <p:spPr>
          <a:xfrm>
            <a:off x="8756650" y="2860220"/>
            <a:ext cx="2162628" cy="47851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Training Weekend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1050" dirty="0">
                <a:solidFill>
                  <a:schemeClr val="accent6"/>
                </a:solidFill>
              </a:rPr>
              <a:t>(Local Campsite Site Project)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CCDBCF-CD92-4E25-BEF3-2FC9C7F3BE54}"/>
              </a:ext>
            </a:extLst>
          </p:cNvPr>
          <p:cNvSpPr txBox="1"/>
          <p:nvPr/>
        </p:nvSpPr>
        <p:spPr>
          <a:xfrm>
            <a:off x="5853790" y="2860219"/>
            <a:ext cx="2108199" cy="4784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Meet Local IST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1100" dirty="0">
                <a:solidFill>
                  <a:schemeClr val="accent6"/>
                </a:solidFill>
              </a:rPr>
              <a:t>(Online/ In Person)</a:t>
            </a:r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57445D-4E4D-407F-BCDC-AFA157314177}"/>
              </a:ext>
            </a:extLst>
          </p:cNvPr>
          <p:cNvSpPr txBox="1"/>
          <p:nvPr/>
        </p:nvSpPr>
        <p:spPr>
          <a:xfrm>
            <a:off x="3059790" y="2860220"/>
            <a:ext cx="2108199" cy="4784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Unit Social Event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1100" dirty="0">
                <a:solidFill>
                  <a:schemeClr val="accent6"/>
                </a:solidFill>
              </a:rPr>
              <a:t>(Virtual/ Campfire Day)</a:t>
            </a:r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F99476-F877-48D2-B4CA-99891028C49A}"/>
              </a:ext>
            </a:extLst>
          </p:cNvPr>
          <p:cNvSpPr txBox="1"/>
          <p:nvPr/>
        </p:nvSpPr>
        <p:spPr>
          <a:xfrm>
            <a:off x="111577" y="2860220"/>
            <a:ext cx="2232606" cy="4784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Unit Leader Event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1100" dirty="0">
                <a:solidFill>
                  <a:schemeClr val="accent6"/>
                </a:solidFill>
              </a:rPr>
              <a:t>(UKC – Online/ In Person)</a:t>
            </a:r>
            <a:endParaRPr lang="en-US" sz="1100">
              <a:solidFill>
                <a:schemeClr val="accent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0ADB31-8793-4167-966A-C958693150EB}"/>
              </a:ext>
            </a:extLst>
          </p:cNvPr>
          <p:cNvSpPr txBox="1"/>
          <p:nvPr/>
        </p:nvSpPr>
        <p:spPr>
          <a:xfrm>
            <a:off x="111577" y="3803648"/>
            <a:ext cx="2232606" cy="4784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Training Weekend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1100" dirty="0">
                <a:solidFill>
                  <a:schemeClr val="accent6"/>
                </a:solidFill>
              </a:rPr>
              <a:t>(Health and Safety)</a:t>
            </a:r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2715FC-E85C-466E-B948-EA8311CD57C7}"/>
              </a:ext>
            </a:extLst>
          </p:cNvPr>
          <p:cNvSpPr txBox="1"/>
          <p:nvPr/>
        </p:nvSpPr>
        <p:spPr>
          <a:xfrm>
            <a:off x="3059791" y="3803648"/>
            <a:ext cx="2108199" cy="4784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All Adults Weekend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1100" dirty="0">
                <a:solidFill>
                  <a:schemeClr val="accent6"/>
                </a:solidFill>
              </a:rPr>
              <a:t>(UKC – Online/ In Person)</a:t>
            </a:r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C50FE6-7EE0-4C22-900E-858F17720D66}"/>
              </a:ext>
            </a:extLst>
          </p:cNvPr>
          <p:cNvSpPr txBox="1"/>
          <p:nvPr/>
        </p:nvSpPr>
        <p:spPr>
          <a:xfrm>
            <a:off x="5856383" y="3780321"/>
            <a:ext cx="2108199" cy="4784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ON EVENT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1100" dirty="0">
                <a:solidFill>
                  <a:schemeClr val="accent6"/>
                </a:solidFill>
              </a:rPr>
              <a:t>(We made it to Korea - YAY)</a:t>
            </a:r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DD7603-AEBF-45B6-8168-2B3D74AF5A85}"/>
              </a:ext>
            </a:extLst>
          </p:cNvPr>
          <p:cNvSpPr txBox="1"/>
          <p:nvPr/>
        </p:nvSpPr>
        <p:spPr>
          <a:xfrm>
            <a:off x="8757944" y="3758290"/>
            <a:ext cx="2162627" cy="4784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Unit Reunion</a:t>
            </a:r>
            <a:br>
              <a:rPr lang="en-GB" dirty="0">
                <a:solidFill>
                  <a:schemeClr val="accent6"/>
                </a:solidFill>
              </a:rPr>
            </a:br>
            <a:r>
              <a:rPr lang="en-GB" sz="1100" dirty="0">
                <a:solidFill>
                  <a:schemeClr val="accent6"/>
                </a:solidFill>
              </a:rPr>
              <a:t>(Online/ In Person)</a:t>
            </a:r>
            <a:endParaRPr lang="en-US" sz="11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58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D2E9AEAF-E73A-44F1-83DF-6BEF069F1F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E2BF36-BA4F-4C3D-BB2D-C7CEECCF43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8881" y="1260876"/>
            <a:ext cx="4907048" cy="4954989"/>
          </a:xfrm>
          <a:noFill/>
        </p:spPr>
        <p:txBody>
          <a:bodyPr vert="horz" lIns="0" tIns="0" rIns="0" bIns="0" rtlCol="0" anchor="t">
            <a:noAutofit/>
          </a:bodyPr>
          <a:lstStyle/>
          <a:p>
            <a:pPr marL="10795"/>
            <a:r>
              <a:rPr lang="en-GB" sz="3600" dirty="0">
                <a:solidFill>
                  <a:schemeClr val="bg1"/>
                </a:solidFill>
                <a:latin typeface="Nunito Sans Black"/>
              </a:rPr>
              <a:t>Unit Identity</a:t>
            </a:r>
            <a:endParaRPr lang="en-US" dirty="0">
              <a:solidFill>
                <a:schemeClr val="bg1"/>
              </a:solidFill>
              <a:latin typeface="Nunito Sans Black"/>
            </a:endParaRPr>
          </a:p>
          <a:p>
            <a:endParaRPr lang="en-GB" sz="4000">
              <a:solidFill>
                <a:schemeClr val="bg1"/>
              </a:solidFill>
            </a:endParaRPr>
          </a:p>
          <a:p>
            <a:pPr marL="10795">
              <a:lnSpc>
                <a:spcPct val="100000"/>
              </a:lnSpc>
            </a:pPr>
            <a:r>
              <a:rPr lang="en-GB" sz="2400" b="0" dirty="0">
                <a:solidFill>
                  <a:schemeClr val="bg1"/>
                </a:solidFill>
                <a:latin typeface="+mn-lt"/>
              </a:rPr>
              <a:t>Each UK Unit will have a unique purpose, identity and bond. </a:t>
            </a:r>
          </a:p>
          <a:p>
            <a:pPr marL="10795">
              <a:lnSpc>
                <a:spcPct val="100000"/>
              </a:lnSpc>
            </a:pPr>
            <a:endParaRPr lang="en-GB" sz="2400" b="0">
              <a:solidFill>
                <a:schemeClr val="bg1"/>
              </a:solidFill>
              <a:latin typeface="+mn-lt"/>
            </a:endParaRPr>
          </a:p>
          <a:p>
            <a:pPr marL="10795">
              <a:lnSpc>
                <a:spcPct val="100000"/>
              </a:lnSpc>
            </a:pPr>
            <a:r>
              <a:rPr lang="en-GB" sz="2400" b="0" dirty="0">
                <a:solidFill>
                  <a:schemeClr val="bg1"/>
                </a:solidFill>
                <a:latin typeface="+mn-lt"/>
              </a:rPr>
              <a:t>Unit leaders will need to think differently in this current climate to build a group of 36 Young People + 4 Adults who are connected in mind body and spirit.</a:t>
            </a:r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12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6F84DACE-BD6B-D44B-8BFB-B16AA80678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18"/>
          <a:stretch/>
        </p:blipFill>
        <p:spPr>
          <a:xfrm>
            <a:off x="6096000" y="0"/>
            <a:ext cx="6096000" cy="6858000"/>
          </a:xfr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B4C8828-F272-4D65-9485-7AA8515D787C}"/>
              </a:ext>
            </a:extLst>
          </p:cNvPr>
          <p:cNvSpPr txBox="1">
            <a:spLocks/>
          </p:cNvSpPr>
          <p:nvPr/>
        </p:nvSpPr>
        <p:spPr>
          <a:xfrm>
            <a:off x="376058" y="1255880"/>
            <a:ext cx="5469245" cy="53801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3200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3A82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003A82"/>
                </a:solidFill>
                <a:latin typeface="Nunito Sans Black"/>
              </a:rPr>
              <a:t>There are lots of moving parts… 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r>
              <a:rPr lang="en-GB" sz="4000" dirty="0">
                <a:solidFill>
                  <a:srgbClr val="003A82"/>
                </a:solidFill>
                <a:latin typeface="Nunito Sans Black"/>
              </a:rPr>
              <a:t>Travel</a:t>
            </a:r>
            <a:endParaRPr lang="en-GB" sz="4000" dirty="0">
              <a:latin typeface="Nunito Sans Black"/>
            </a:endParaRPr>
          </a:p>
          <a:p>
            <a:pPr marL="10800" indent="0">
              <a:buClr>
                <a:srgbClr val="003A82"/>
              </a:buClr>
              <a:buNone/>
            </a:pPr>
            <a:endParaRPr lang="en-GB" sz="2400"/>
          </a:p>
          <a:p>
            <a:pPr marL="132715" indent="-121920">
              <a:buClr>
                <a:srgbClr val="003A82"/>
              </a:buClr>
            </a:pPr>
            <a:r>
              <a:rPr lang="en-GB" sz="2400" dirty="0">
                <a:solidFill>
                  <a:srgbClr val="003A82"/>
                </a:solidFill>
                <a:latin typeface="Nunito Sans"/>
              </a:rPr>
              <a:t>Long days </a:t>
            </a:r>
            <a:br>
              <a:rPr lang="en-GB" sz="2400" dirty="0"/>
            </a:br>
            <a:endParaRPr lang="en-GB" sz="2400">
              <a:solidFill>
                <a:srgbClr val="003A82"/>
              </a:solidFill>
            </a:endParaRPr>
          </a:p>
          <a:p>
            <a:pPr marL="132715" indent="-121920">
              <a:buClr>
                <a:srgbClr val="003A82"/>
              </a:buClr>
            </a:pPr>
            <a:r>
              <a:rPr lang="en-GB" sz="2400" dirty="0">
                <a:solidFill>
                  <a:srgbClr val="003A82"/>
                </a:solidFill>
                <a:latin typeface="Nunito Sans"/>
              </a:rPr>
              <a:t>Potential stop overs on route</a:t>
            </a:r>
            <a:br>
              <a:rPr lang="en-GB" sz="2400" dirty="0"/>
            </a:br>
            <a:endParaRPr lang="en-GB" sz="2400">
              <a:solidFill>
                <a:srgbClr val="003A82"/>
              </a:solidFill>
            </a:endParaRPr>
          </a:p>
          <a:p>
            <a:pPr marL="132715" indent="-121920">
              <a:buClr>
                <a:srgbClr val="003A82"/>
              </a:buClr>
            </a:pPr>
            <a:r>
              <a:rPr lang="en-GB" sz="2400" dirty="0">
                <a:solidFill>
                  <a:srgbClr val="003A82"/>
                </a:solidFill>
                <a:latin typeface="Nunito Sans"/>
              </a:rPr>
              <a:t>Extended periods of travel</a:t>
            </a:r>
            <a:br>
              <a:rPr lang="en-GB" sz="2400" dirty="0">
                <a:solidFill>
                  <a:srgbClr val="003A82"/>
                </a:solidFill>
                <a:latin typeface="Nunito Sans"/>
              </a:rPr>
            </a:br>
            <a:endParaRPr lang="en-GB" sz="2400">
              <a:solidFill>
                <a:srgbClr val="003A82"/>
              </a:solidFill>
            </a:endParaRPr>
          </a:p>
          <a:p>
            <a:pPr marL="132715" indent="-121920">
              <a:buClr>
                <a:srgbClr val="003A82"/>
              </a:buClr>
            </a:pPr>
            <a:r>
              <a:rPr lang="en-GB" sz="2400">
                <a:solidFill>
                  <a:srgbClr val="003A82"/>
                </a:solidFill>
                <a:latin typeface="Nunito Sans"/>
              </a:rPr>
              <a:t>Delays and Disruptions </a:t>
            </a:r>
            <a:br>
              <a:rPr lang="en-GB" sz="2400" dirty="0">
                <a:solidFill>
                  <a:srgbClr val="003A82"/>
                </a:solidFill>
              </a:rPr>
            </a:br>
            <a:endParaRPr lang="en-GB" sz="2400">
              <a:solidFill>
                <a:srgbClr val="003A82"/>
              </a:solidFill>
            </a:endParaRPr>
          </a:p>
          <a:p>
            <a:pPr marL="132715" indent="-121920">
              <a:buClr>
                <a:srgbClr val="003A82"/>
              </a:buClr>
            </a:pPr>
            <a:r>
              <a:rPr lang="en-GB" sz="2400" dirty="0">
                <a:solidFill>
                  <a:srgbClr val="003A82"/>
                </a:solidFill>
                <a:latin typeface="Nunito Sans"/>
              </a:rPr>
              <a:t>Pre/Post Event </a:t>
            </a:r>
            <a:endParaRPr lang="en-GB" sz="2400" dirty="0">
              <a:solidFill>
                <a:srgbClr val="003A82"/>
              </a:solidFill>
            </a:endParaRPr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885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206B361-6E89-FC48-8DAE-D3971C5709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0" t="169" r="27120" b="-169"/>
          <a:stretch/>
        </p:blipFill>
        <p:spPr>
          <a:xfrm>
            <a:off x="6096000" y="11575"/>
            <a:ext cx="6096000" cy="6858000"/>
          </a:xfr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F39E367-B8B0-43C3-B326-B642E6EFF2C9}"/>
              </a:ext>
            </a:extLst>
          </p:cNvPr>
          <p:cNvSpPr txBox="1">
            <a:spLocks/>
          </p:cNvSpPr>
          <p:nvPr/>
        </p:nvSpPr>
        <p:spPr>
          <a:xfrm>
            <a:off x="626755" y="1047965"/>
            <a:ext cx="5469245" cy="48902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3200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3A82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003A82"/>
                </a:solidFill>
                <a:latin typeface="Nunito Sans Black"/>
              </a:rPr>
              <a:t>There are lots of moving parts… 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r>
              <a:rPr lang="en-GB" sz="4000" dirty="0">
                <a:solidFill>
                  <a:srgbClr val="003A82"/>
                </a:solidFill>
                <a:latin typeface="Nunito Sans Black"/>
              </a:rPr>
              <a:t>Incidents and Safety</a:t>
            </a:r>
          </a:p>
          <a:p>
            <a:pPr marL="10795" indent="0">
              <a:lnSpc>
                <a:spcPct val="100000"/>
              </a:lnSpc>
              <a:buClr>
                <a:srgbClr val="003A82"/>
              </a:buClr>
              <a:buNone/>
            </a:pPr>
            <a:endParaRPr lang="en-GB" sz="2400">
              <a:solidFill>
                <a:srgbClr val="003A82"/>
              </a:solidFill>
            </a:endParaRPr>
          </a:p>
          <a:p>
            <a:pPr marL="132715" indent="-121920">
              <a:lnSpc>
                <a:spcPct val="100000"/>
              </a:lnSpc>
              <a:buClr>
                <a:srgbClr val="003A82"/>
              </a:buClr>
            </a:pPr>
            <a:r>
              <a:rPr lang="en-GB" sz="2400" dirty="0">
                <a:solidFill>
                  <a:srgbClr val="003A82"/>
                </a:solidFill>
                <a:latin typeface="Nunito Sans"/>
              </a:rPr>
              <a:t>Duty of Care</a:t>
            </a:r>
            <a:endParaRPr lang="en-GB" sz="2400" dirty="0">
              <a:solidFill>
                <a:srgbClr val="003A82"/>
              </a:solidFill>
            </a:endParaRPr>
          </a:p>
          <a:p>
            <a:pPr marL="132715" indent="-121920">
              <a:lnSpc>
                <a:spcPct val="100000"/>
              </a:lnSpc>
              <a:buClr>
                <a:srgbClr val="003A82"/>
              </a:buClr>
            </a:pPr>
            <a:r>
              <a:rPr lang="en-GB" sz="2400" dirty="0">
                <a:solidFill>
                  <a:srgbClr val="003A82"/>
                </a:solidFill>
                <a:latin typeface="Nunito Sans"/>
              </a:rPr>
              <a:t>Health and Safety </a:t>
            </a:r>
            <a:endParaRPr lang="en-GB" sz="2400" dirty="0">
              <a:solidFill>
                <a:srgbClr val="003A82"/>
              </a:solidFill>
            </a:endParaRPr>
          </a:p>
          <a:p>
            <a:pPr marL="132715" indent="-121920">
              <a:lnSpc>
                <a:spcPct val="100000"/>
              </a:lnSpc>
              <a:buClr>
                <a:srgbClr val="003A82"/>
              </a:buClr>
            </a:pPr>
            <a:r>
              <a:rPr lang="en-GB" sz="2400" dirty="0">
                <a:solidFill>
                  <a:srgbClr val="003A82"/>
                </a:solidFill>
                <a:latin typeface="Nunito Sans"/>
              </a:rPr>
              <a:t>Medical Care abroad </a:t>
            </a:r>
            <a:endParaRPr lang="en-GB" sz="2400" dirty="0">
              <a:solidFill>
                <a:srgbClr val="003A82"/>
              </a:solidFill>
            </a:endParaRPr>
          </a:p>
          <a:p>
            <a:pPr marL="132715" indent="-121920">
              <a:lnSpc>
                <a:spcPct val="100000"/>
              </a:lnSpc>
              <a:buClr>
                <a:srgbClr val="003A82"/>
              </a:buClr>
            </a:pPr>
            <a:r>
              <a:rPr lang="en-GB" sz="2400" dirty="0">
                <a:solidFill>
                  <a:srgbClr val="003A82"/>
                </a:solidFill>
                <a:latin typeface="Nunito Sans"/>
              </a:rPr>
              <a:t>Safeguarding</a:t>
            </a:r>
            <a:endParaRPr lang="en-GB" sz="2400" dirty="0">
              <a:solidFill>
                <a:srgbClr val="003A82"/>
              </a:solidFill>
            </a:endParaRPr>
          </a:p>
          <a:p>
            <a:pPr marL="132715" indent="-121920">
              <a:lnSpc>
                <a:spcPct val="100000"/>
              </a:lnSpc>
              <a:buClr>
                <a:srgbClr val="003A82"/>
              </a:buClr>
            </a:pPr>
            <a:r>
              <a:rPr lang="en-GB" sz="2400">
                <a:solidFill>
                  <a:srgbClr val="003A82"/>
                </a:solidFill>
                <a:latin typeface="Nunito Sans"/>
              </a:rPr>
              <a:t>Nurturing a Safe Environment</a:t>
            </a:r>
            <a:endParaRPr lang="en-GB" sz="2400">
              <a:solidFill>
                <a:srgbClr val="003A82"/>
              </a:solidFill>
            </a:endParaRPr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519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9F4C5D0-4772-4F44-B581-D47D764CE9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5FEC7DBE-5FE0-7F49-B5B0-97E0D2EB639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45675" y="534300"/>
            <a:ext cx="5750325" cy="207749"/>
          </a:xfrm>
        </p:spPr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EC48D2-3084-4D22-B001-506606FD6D62}"/>
              </a:ext>
            </a:extLst>
          </p:cNvPr>
          <p:cNvSpPr txBox="1">
            <a:spLocks/>
          </p:cNvSpPr>
          <p:nvPr/>
        </p:nvSpPr>
        <p:spPr>
          <a:xfrm>
            <a:off x="6343204" y="344905"/>
            <a:ext cx="5469245" cy="62945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3200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3A82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003A82"/>
                </a:solidFill>
                <a:latin typeface="Nunito Sans Black"/>
              </a:rPr>
              <a:t>There are lots of moving parts… </a:t>
            </a:r>
            <a:br>
              <a:rPr lang="en-GB" sz="2400" dirty="0"/>
            </a:br>
            <a:endParaRPr lang="en-GB" sz="2400">
              <a:solidFill>
                <a:srgbClr val="003A82"/>
              </a:solidFill>
            </a:endParaRPr>
          </a:p>
          <a:p>
            <a:pPr marL="0" lvl="1" indent="0">
              <a:buClr>
                <a:srgbClr val="003A82"/>
              </a:buClr>
              <a:buFont typeface="Arial" panose="020B0604020202020204" pitchFamily="34" charset="0"/>
              <a:buNone/>
            </a:pPr>
            <a:br>
              <a:rPr lang="en-GB" sz="2400" dirty="0"/>
            </a:br>
            <a:r>
              <a:rPr lang="en-GB" sz="4000" dirty="0">
                <a:solidFill>
                  <a:srgbClr val="003A82"/>
                </a:solidFill>
                <a:latin typeface="Nunito Sans Black"/>
              </a:rPr>
              <a:t>On-Site Life</a:t>
            </a:r>
            <a:endParaRPr lang="en-GB" sz="4000" dirty="0">
              <a:latin typeface="Nunito Sans Black"/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sz="2400" u="sng" dirty="0">
              <a:solidFill>
                <a:srgbClr val="003A82"/>
              </a:solidFill>
            </a:endParaRPr>
          </a:p>
          <a:p>
            <a:pPr marL="132715" indent="-121920">
              <a:buClr>
                <a:srgbClr val="003A82"/>
              </a:buClr>
            </a:pPr>
            <a:r>
              <a:rPr lang="en-GB" sz="2800" u="sng" dirty="0">
                <a:solidFill>
                  <a:srgbClr val="003A82"/>
                </a:solidFill>
                <a:latin typeface="Nunito Sans"/>
              </a:rPr>
              <a:t>Activities (structured/drop in)</a:t>
            </a:r>
            <a:r>
              <a:rPr lang="en-GB" sz="2400" dirty="0">
                <a:solidFill>
                  <a:srgbClr val="003A82"/>
                </a:solidFill>
                <a:latin typeface="Nunito Sans"/>
              </a:rPr>
              <a:t> </a:t>
            </a:r>
            <a:br>
              <a:rPr lang="en-GB" sz="2400" dirty="0">
                <a:latin typeface="Nunito Sans"/>
              </a:rPr>
            </a:br>
            <a:r>
              <a:rPr lang="en-GB" sz="2400" dirty="0">
                <a:solidFill>
                  <a:srgbClr val="003A82"/>
                </a:solidFill>
                <a:latin typeface="Nunito Sans"/>
              </a:rPr>
              <a:t> </a:t>
            </a:r>
            <a:r>
              <a:rPr lang="en-GB" dirty="0">
                <a:solidFill>
                  <a:srgbClr val="003A82"/>
                </a:solidFill>
                <a:latin typeface="Nunito Sans"/>
              </a:rPr>
              <a:t>How can you ensure your unit is experiencing and learning from a wide range of themes?</a:t>
            </a: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sz="2400" dirty="0">
              <a:solidFill>
                <a:srgbClr val="003A82"/>
              </a:solidFill>
            </a:endParaRPr>
          </a:p>
          <a:p>
            <a:pPr marL="132715" indent="-121920">
              <a:buClr>
                <a:srgbClr val="003A82"/>
              </a:buClr>
            </a:pPr>
            <a:r>
              <a:rPr lang="en-GB" sz="2800" u="sng" dirty="0">
                <a:solidFill>
                  <a:srgbClr val="003A82"/>
                </a:solidFill>
                <a:latin typeface="Nunito Sans"/>
              </a:rPr>
              <a:t>Ceremonies</a:t>
            </a:r>
            <a:endParaRPr lang="en-GB" sz="2800" u="sng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sz="2800">
              <a:solidFill>
                <a:srgbClr val="003A82"/>
              </a:solidFill>
            </a:endParaRPr>
          </a:p>
          <a:p>
            <a:pPr marL="132715" indent="-121920">
              <a:buClr>
                <a:srgbClr val="003A82"/>
              </a:buClr>
            </a:pPr>
            <a:r>
              <a:rPr lang="en-GB" sz="2800" u="sng" dirty="0">
                <a:solidFill>
                  <a:srgbClr val="003A82"/>
                </a:solidFill>
                <a:latin typeface="Nunito Sans"/>
              </a:rPr>
              <a:t>Culture Day </a:t>
            </a:r>
            <a:endParaRPr lang="en-GB" sz="2800" u="sng" dirty="0">
              <a:latin typeface="Nunito Sans"/>
            </a:endParaRPr>
          </a:p>
          <a:p>
            <a:pPr marL="132715" indent="-121920">
              <a:buClr>
                <a:srgbClr val="003A82"/>
              </a:buClr>
            </a:pPr>
            <a:endParaRPr lang="en-GB" sz="2800" u="sng" dirty="0">
              <a:solidFill>
                <a:srgbClr val="003A82"/>
              </a:solidFill>
              <a:latin typeface="Nunito Sans"/>
            </a:endParaRPr>
          </a:p>
          <a:p>
            <a:pPr marL="132715" indent="-121920">
              <a:buClr>
                <a:srgbClr val="003A82"/>
              </a:buClr>
            </a:pPr>
            <a:r>
              <a:rPr lang="en-GB" sz="2800" u="sng">
                <a:solidFill>
                  <a:srgbClr val="003A82"/>
                </a:solidFill>
                <a:latin typeface="Nunito Sans"/>
              </a:rPr>
              <a:t>Socialising! </a:t>
            </a:r>
            <a:br>
              <a:rPr lang="en-GB" sz="2800" u="sng">
                <a:latin typeface="Nunito Sans"/>
              </a:rPr>
            </a:br>
            <a:r>
              <a:rPr lang="en-GB" sz="2000">
                <a:solidFill>
                  <a:srgbClr val="003A82"/>
                </a:solidFill>
                <a:latin typeface="Nunito Sans"/>
              </a:rPr>
              <a:t>Meeting young people from other units.</a:t>
            </a:r>
            <a:endParaRPr lang="en-GB" sz="2800" u="sng">
              <a:solidFill>
                <a:srgbClr val="003A82"/>
              </a:solidFill>
            </a:endParaRPr>
          </a:p>
          <a:p>
            <a:pPr marL="132715" indent="-121920">
              <a:buClr>
                <a:srgbClr val="003A82"/>
              </a:buClr>
            </a:pPr>
            <a:endParaRPr lang="en-GB" sz="2800" u="sng">
              <a:solidFill>
                <a:srgbClr val="003A82"/>
              </a:solidFill>
              <a:latin typeface="Nunito Sans"/>
            </a:endParaRPr>
          </a:p>
          <a:p>
            <a:pPr marL="132715" indent="-121920">
              <a:buClr>
                <a:srgbClr val="003A82"/>
              </a:buClr>
            </a:pPr>
            <a:r>
              <a:rPr lang="en-GB" sz="2800" u="sng">
                <a:solidFill>
                  <a:srgbClr val="003A82"/>
                </a:solidFill>
                <a:latin typeface="Nunito Sans"/>
              </a:rPr>
              <a:t>Eating Together</a:t>
            </a:r>
            <a:br>
              <a:rPr lang="en-GB" sz="2800" u="sng" dirty="0">
                <a:latin typeface="Nunito Sans"/>
              </a:rPr>
            </a:br>
            <a:r>
              <a:rPr lang="en-GB" dirty="0">
                <a:solidFill>
                  <a:srgbClr val="003A82"/>
                </a:solidFill>
                <a:latin typeface="Nunito Sans"/>
              </a:rPr>
              <a:t>Cooking for 40 can be challenging. How do you meet </a:t>
            </a:r>
            <a:r>
              <a:rPr lang="en-GB">
                <a:solidFill>
                  <a:srgbClr val="003A82"/>
                </a:solidFill>
                <a:latin typeface="Nunito Sans"/>
              </a:rPr>
              <a:t>the needs of everyone? How can you use meal times to promote friendship and wellbeing?</a:t>
            </a:r>
            <a:br>
              <a:rPr lang="en-GB" sz="2400" dirty="0">
                <a:latin typeface="Nunito Sans"/>
              </a:rPr>
            </a:br>
            <a:endParaRPr lang="en-GB" sz="240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sz="2400" dirty="0">
              <a:solidFill>
                <a:srgbClr val="003A82"/>
              </a:solidFill>
            </a:endParaRPr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 marL="10800" indent="0">
              <a:buClr>
                <a:srgbClr val="003A82"/>
              </a:buClr>
              <a:buNone/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  <a:p>
            <a:pPr>
              <a:buClr>
                <a:srgbClr val="003A82"/>
              </a:buClr>
            </a:pPr>
            <a:endParaRPr lang="en-GB"/>
          </a:p>
        </p:txBody>
      </p:sp>
      <p:pic>
        <p:nvPicPr>
          <p:cNvPr id="9" name="Picture 8" descr="A group of people at a festival&#10;&#10;Description automatically generated with low confidence">
            <a:extLst>
              <a:ext uri="{FF2B5EF4-FFF2-40B4-BE49-F238E27FC236}">
                <a16:creationId xmlns:a16="http://schemas.microsoft.com/office/drawing/2014/main" id="{C3B815F2-A026-451E-93DD-C3F1DEEFA5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r="31633"/>
          <a:stretch/>
        </p:blipFill>
        <p:spPr>
          <a:xfrm>
            <a:off x="-340964" y="0"/>
            <a:ext cx="6559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47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SJ Korea colours">
      <a:dk1>
        <a:srgbClr val="000000"/>
      </a:dk1>
      <a:lt1>
        <a:srgbClr val="FFFFFF"/>
      </a:lt1>
      <a:dk2>
        <a:srgbClr val="7414DC"/>
      </a:dk2>
      <a:lt2>
        <a:srgbClr val="00A793"/>
      </a:lt2>
      <a:accent1>
        <a:srgbClr val="E22E12"/>
      </a:accent1>
      <a:accent2>
        <a:srgbClr val="23A950"/>
      </a:accent2>
      <a:accent3>
        <a:srgbClr val="006EE0"/>
      </a:accent3>
      <a:accent4>
        <a:srgbClr val="FFB3E5"/>
      </a:accent4>
      <a:accent5>
        <a:srgbClr val="003A82"/>
      </a:accent5>
      <a:accent6>
        <a:srgbClr val="FFE627"/>
      </a:accent6>
      <a:hlink>
        <a:srgbClr val="00B8B8"/>
      </a:hlink>
      <a:folHlink>
        <a:srgbClr val="7414DC"/>
      </a:folHlink>
    </a:clrScheme>
    <a:fontScheme name="Scouts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J25 Korea-powerpoint-template" id="{02AC4CAF-9426-E440-A08B-F23A27D0CE7F}" vid="{EFE6F48D-6D7A-8243-96B1-80110B7243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667bfb8-6c8b-476b-a985-35e6936768e6">
      <UserInfo>
        <DisplayName>Liz Walker</DisplayName>
        <AccountId>19</AccountId>
        <AccountType/>
      </UserInfo>
      <UserInfo>
        <DisplayName>Christina Sheffield</DisplayName>
        <AccountId>17</AccountId>
        <AccountType/>
      </UserInfo>
      <UserInfo>
        <DisplayName>Matthew Burrell</DisplayName>
        <AccountId>12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4A6202B13E79498C98632622328D65" ma:contentTypeVersion="12" ma:contentTypeDescription="Create a new document." ma:contentTypeScope="" ma:versionID="a5bebe21172861dedaf9fd6aa8fd33f7">
  <xsd:schema xmlns:xsd="http://www.w3.org/2001/XMLSchema" xmlns:xs="http://www.w3.org/2001/XMLSchema" xmlns:p="http://schemas.microsoft.com/office/2006/metadata/properties" xmlns:ns2="b071a710-56e3-4d49-a592-0c6c2a3b3358" xmlns:ns3="9667bfb8-6c8b-476b-a985-35e6936768e6" targetNamespace="http://schemas.microsoft.com/office/2006/metadata/properties" ma:root="true" ma:fieldsID="be168d3e889a0c4164cba058bd1dc230" ns2:_="" ns3:_="">
    <xsd:import namespace="b071a710-56e3-4d49-a592-0c6c2a3b3358"/>
    <xsd:import namespace="9667bfb8-6c8b-476b-a985-35e6936768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71a710-56e3-4d49-a592-0c6c2a3b33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7bfb8-6c8b-476b-a985-35e6936768e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851A09-981E-4452-8485-0311281437A7}">
  <ds:schemaRefs>
    <ds:schemaRef ds:uri="4d17ba71-de91-460c-b041-664cc9936652"/>
    <ds:schemaRef ds:uri="http://schemas.microsoft.com/office/2006/metadata/properties"/>
    <ds:schemaRef ds:uri="http://schemas.microsoft.com/office/infopath/2007/PartnerControls"/>
    <ds:schemaRef ds:uri="9667bfb8-6c8b-476b-a985-35e6936768e6"/>
  </ds:schemaRefs>
</ds:datastoreItem>
</file>

<file path=customXml/itemProps2.xml><?xml version="1.0" encoding="utf-8"?>
<ds:datastoreItem xmlns:ds="http://schemas.openxmlformats.org/officeDocument/2006/customXml" ds:itemID="{B40B8E05-3F5D-48C5-850B-B1212ECEBB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A99A5A-209C-49A5-9A81-7F50809EA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71a710-56e3-4d49-a592-0c6c2a3b3358"/>
    <ds:schemaRef ds:uri="9667bfb8-6c8b-476b-a985-35e6936768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714</Words>
  <Application>Microsoft Macintosh PowerPoint</Application>
  <PresentationFormat>Widescreen</PresentationFormat>
  <Paragraphs>166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Nunito Sans Black</vt:lpstr>
      <vt:lpstr>Arial</vt:lpstr>
      <vt:lpstr>Nunito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Murray</dc:creator>
  <cp:lastModifiedBy>Rob Murray</cp:lastModifiedBy>
  <cp:revision>297</cp:revision>
  <dcterms:created xsi:type="dcterms:W3CDTF">2021-06-13T11:12:12Z</dcterms:created>
  <dcterms:modified xsi:type="dcterms:W3CDTF">2021-06-30T16:02:12Z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2018-02-16T00:00:00Z</vt:filetime>
  </property>
  <property fmtid="{D5CDD505-2E9C-101B-9397-08002B2CF9AE}" pid="3" name="Creator">
    <vt:lpwstr>Adobe InDesign CS5 (7.0)</vt:lpwstr>
  </property>
  <property fmtid="{D5CDD505-2E9C-101B-9397-08002B2CF9AE}" pid="4" name="LastSaved">
    <vt:filetime>2018-02-18T00:00:00Z</vt:filetime>
  </property>
  <property fmtid="{D5CDD505-2E9C-101B-9397-08002B2CF9AE}" pid="5" name="ContentTypeId">
    <vt:lpwstr>0x010100864A6202B13E79498C98632622328D65</vt:lpwstr>
  </property>
</Properties>
</file>